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4551" r:id="rId4"/>
  </p:sldMasterIdLst>
  <p:notesMasterIdLst>
    <p:notesMasterId r:id="rId21"/>
  </p:notesMasterIdLst>
  <p:handoutMasterIdLst>
    <p:handoutMasterId r:id="rId22"/>
  </p:handoutMasterIdLst>
  <p:sldIdLst>
    <p:sldId id="1627" r:id="rId5"/>
    <p:sldId id="1778" r:id="rId6"/>
    <p:sldId id="1684" r:id="rId7"/>
    <p:sldId id="2134805584" r:id="rId8"/>
    <p:sldId id="2134805618" r:id="rId9"/>
    <p:sldId id="2134805644" r:id="rId10"/>
    <p:sldId id="2134805645" r:id="rId11"/>
    <p:sldId id="2134805637" r:id="rId12"/>
    <p:sldId id="2134805641" r:id="rId13"/>
    <p:sldId id="2134805643" r:id="rId14"/>
    <p:sldId id="2134805619" r:id="rId15"/>
    <p:sldId id="2134805621" r:id="rId16"/>
    <p:sldId id="2134805622" r:id="rId17"/>
    <p:sldId id="2134805640" r:id="rId18"/>
    <p:sldId id="2134805638" r:id="rId19"/>
    <p:sldId id="2134805601" r:id="rId20"/>
  </p:sldIdLst>
  <p:sldSz cx="12192000" cy="6858000"/>
  <p:notesSz cx="6858000" cy="9144000"/>
  <p:defaultText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 id="2" name="Monica Lueder" initials="ML" lastIdx="22" clrIdx="2"/>
  <p:cmAuthor id="3" name="Mary Feil-Jacobs" initials="MF" lastIdx="22" clrIdx="3"/>
  <p:cmAuthor id="4" name="Angela Powell" initials="AP" lastIdx="9"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339933"/>
    <a:srgbClr val="59B4D9"/>
    <a:srgbClr val="3C3C41"/>
    <a:srgbClr val="4BCBEE"/>
    <a:srgbClr val="1392B4"/>
    <a:srgbClr val="0B556A"/>
    <a:srgbClr val="EBEBEB"/>
    <a:srgbClr val="FFFFFF"/>
    <a:srgbClr val="FFF100"/>
  </p:clrMru>
  <p:extLst>
    <p:ext uri="{E76CE94A-603C-4142-B9EB-6D1370010A27}">
      <p14:discardImageEditData xmlns:p14="http://schemas.microsoft.com/office/powerpoint/2010/main" val="1"/>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69926" autoAdjust="0"/>
  </p:normalViewPr>
  <p:slideViewPr>
    <p:cSldViewPr snapToGrid="0">
      <p:cViewPr varScale="1">
        <p:scale>
          <a:sx n="73" d="100"/>
          <a:sy n="73" d="100"/>
        </p:scale>
        <p:origin x="1120" y="56"/>
      </p:cViewPr>
      <p:guideLst/>
    </p:cSldViewPr>
  </p:slideViewPr>
  <p:outlineViewPr>
    <p:cViewPr>
      <p:scale>
        <a:sx n="33" d="100"/>
        <a:sy n="33" d="100"/>
      </p:scale>
      <p:origin x="0" y="-1128"/>
    </p:cViewPr>
  </p:outlineViewPr>
  <p:notesTextViewPr>
    <p:cViewPr>
      <p:scale>
        <a:sx n="1" d="1"/>
        <a:sy n="1" d="1"/>
      </p:scale>
      <p:origin x="0" y="0"/>
    </p:cViewPr>
  </p:notesTextViewPr>
  <p:notesViewPr>
    <p:cSldViewPr snapToGrid="0">
      <p:cViewPr varScale="1">
        <p:scale>
          <a:sx n="66" d="100"/>
          <a:sy n="66" d="100"/>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commentAuthors" Target="commentAuthor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handoutMaster" Target="handoutMasters/handout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endParaRPr lang="en-US">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5FDB7B-8DB8-4A3A-95C8-7102BBC9A9E1}" type="datetime8">
              <a:rPr lang="en-US" smtClean="0">
                <a:latin typeface="Segoe UI" pitchFamily="34" charset="0"/>
              </a:rPr>
              <a:t>2/3/2023 1:09 PM</a:t>
            </a:fld>
            <a:endParaRPr lang="en-US">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a:gradFill>
                  <a:gsLst>
                    <a:gs pos="0">
                      <a:schemeClr val="tx1"/>
                    </a:gs>
                    <a:gs pos="100000">
                      <a:schemeClr val="tx1"/>
                    </a:gs>
                  </a:gsLst>
                  <a:lin ang="5400000" scaled="0"/>
                </a:gradFill>
                <a:latin typeface="Segoe UI" pitchFamily="34" charset="0"/>
                <a:ea typeface="Segoe UI" pitchFamily="34" charset="0"/>
                <a:cs typeface="Segoe UI" pitchFamily="34" charset="0"/>
              </a:rPr>
              <a:t>© Microsoft Corporation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CE60099-03E7-4FA1-8A7F-E6E6CFB0F855}" type="datetime8">
              <a:rPr lang="en-US" smtClean="0"/>
              <a:t>2/3/2023 12:52 PM</a:t>
            </a:fld>
            <a:endParaRPr lang="en-US"/>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dt="0"/>
  <p:notesStyle>
    <a:lvl1pPr marL="0" algn="l" defTabSz="914367" rtl="0" eaLnBrk="1" latinLnBrk="0" hangingPunct="1">
      <a:lnSpc>
        <a:spcPct val="90000"/>
      </a:lnSpc>
      <a:spcAft>
        <a:spcPts val="333"/>
      </a:spcAft>
      <a:defRPr sz="882" kern="1200">
        <a:solidFill>
          <a:schemeClr val="tx1"/>
        </a:solidFill>
        <a:latin typeface="Segoe UI Light" pitchFamily="34" charset="0"/>
        <a:ea typeface="+mn-ea"/>
        <a:cs typeface="+mn-cs"/>
      </a:defRPr>
    </a:lvl1pPr>
    <a:lvl2pPr marL="212982" indent="-105829"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2pPr>
    <a:lvl3pPr marL="328071" indent="-115090"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3pPr>
    <a:lvl4pPr marL="482848" indent="-146838"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4pPr>
    <a:lvl5pPr marL="615134" indent="-115090"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5pPr>
    <a:lvl6pPr marL="2285918" algn="l" defTabSz="914367" rtl="0" eaLnBrk="1" latinLnBrk="0" hangingPunct="1">
      <a:defRPr sz="1176" kern="1200">
        <a:solidFill>
          <a:schemeClr val="tx1"/>
        </a:solidFill>
        <a:latin typeface="+mn-lt"/>
        <a:ea typeface="+mn-ea"/>
        <a:cs typeface="+mn-cs"/>
      </a:defRPr>
    </a:lvl6pPr>
    <a:lvl7pPr marL="2743101" algn="l" defTabSz="914367" rtl="0" eaLnBrk="1" latinLnBrk="0" hangingPunct="1">
      <a:defRPr sz="1176" kern="1200">
        <a:solidFill>
          <a:schemeClr val="tx1"/>
        </a:solidFill>
        <a:latin typeface="+mn-lt"/>
        <a:ea typeface="+mn-ea"/>
        <a:cs typeface="+mn-cs"/>
      </a:defRPr>
    </a:lvl7pPr>
    <a:lvl8pPr marL="3200284" algn="l" defTabSz="914367" rtl="0" eaLnBrk="1" latinLnBrk="0" hangingPunct="1">
      <a:defRPr sz="1176" kern="1200">
        <a:solidFill>
          <a:schemeClr val="tx1"/>
        </a:solidFill>
        <a:latin typeface="+mn-lt"/>
        <a:ea typeface="+mn-ea"/>
        <a:cs typeface="+mn-cs"/>
      </a:defRPr>
    </a:lvl8pPr>
    <a:lvl9pPr marL="3657469" algn="l" defTabSz="914367" rtl="0" eaLnBrk="1" latinLnBrk="0" hangingPunct="1">
      <a:defRPr sz="117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i="1" dirty="0"/>
              <a:t>Before delivering this presentation, review the associated modules on Microsoft Learn (</a:t>
            </a:r>
            <a:r>
              <a:rPr lang="en-US" sz="900" i="1" dirty="0">
                <a:solidFill>
                  <a:schemeClr val="tx2"/>
                </a:solidFill>
              </a:rPr>
              <a:t>https://aka.ms/mslearn-synapse-pipelines)</a:t>
            </a:r>
            <a:r>
              <a:rPr lang="en-US" i="1" dirty="0"/>
              <a:t> and complete the exercises.</a:t>
            </a:r>
          </a:p>
          <a:p>
            <a:pPr marL="0" marR="0" lvl="0" indent="0" algn="l" defTabSz="932742" rtl="0" eaLnBrk="1" fontAlgn="auto" latinLnBrk="0" hangingPunct="1">
              <a:lnSpc>
                <a:spcPct val="90000"/>
              </a:lnSpc>
              <a:spcBef>
                <a:spcPts val="0"/>
              </a:spcBef>
              <a:spcAft>
                <a:spcPts val="340"/>
              </a:spcAft>
              <a:buClrTx/>
              <a:buSzTx/>
              <a:buFontTx/>
              <a:buNone/>
              <a:tabLst/>
              <a:defRPr/>
            </a:pPr>
            <a:endParaRPr lang="en-US" i="1" dirty="0"/>
          </a:p>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a:p>
        </p:txBody>
      </p:sp>
    </p:spTree>
    <p:extLst>
      <p:ext uri="{BB962C8B-B14F-4D97-AF65-F5344CB8AC3E}">
        <p14:creationId xmlns:p14="http://schemas.microsoft.com/office/powerpoint/2010/main" val="13732019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10</a:t>
            </a:fld>
            <a:endParaRPr lang="en-US"/>
          </a:p>
        </p:txBody>
      </p:sp>
    </p:spTree>
    <p:extLst>
      <p:ext uri="{BB962C8B-B14F-4D97-AF65-F5344CB8AC3E}">
        <p14:creationId xmlns:p14="http://schemas.microsoft.com/office/powerpoint/2010/main" val="21978759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There are lots of external processes that you can include in a pipeline, but Spark notebooks are one of the most common. Often, you’ll use Spark code in a notebook to prepare data for exploration or loading into a data warehouse, and then incorporate the notebooks into a pipeline to automate the process with new data as it arrives.</a:t>
            </a: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11</a:t>
            </a:fld>
            <a:endParaRPr lang="en-US"/>
          </a:p>
        </p:txBody>
      </p:sp>
    </p:spTree>
    <p:extLst>
      <p:ext uri="{BB962C8B-B14F-4D97-AF65-F5344CB8AC3E}">
        <p14:creationId xmlns:p14="http://schemas.microsoft.com/office/powerpoint/2010/main" val="117296922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For more details about the Synapse notebook activity, see https://learn.microsoft.com/azure/synapse-analytics/synapse-notebook-activity</a:t>
            </a:r>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12</a:t>
            </a:fld>
            <a:endParaRPr lang="en-US"/>
          </a:p>
        </p:txBody>
      </p:sp>
    </p:spTree>
    <p:extLst>
      <p:ext uri="{BB962C8B-B14F-4D97-AF65-F5344CB8AC3E}">
        <p14:creationId xmlns:p14="http://schemas.microsoft.com/office/powerpoint/2010/main" val="35798150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Toggling the </a:t>
            </a:r>
            <a:r>
              <a:rPr lang="en-US" b="1" i="1" dirty="0"/>
              <a:t>Parameter</a:t>
            </a:r>
            <a:r>
              <a:rPr lang="en-US" b="0" i="1" dirty="0"/>
              <a:t> setting for a code cell in a notebook makes any variables that are declared in the cell available as parameters. If you do not pass values for these parameters when running the Synapse notebook activity, the values assigned in the variable declaration are used.</a:t>
            </a:r>
            <a:endParaRPr lang="en-US" i="1"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13</a:t>
            </a:fld>
            <a:endParaRPr lang="en-US"/>
          </a:p>
        </p:txBody>
      </p:sp>
    </p:spTree>
    <p:extLst>
      <p:ext uri="{BB962C8B-B14F-4D97-AF65-F5344CB8AC3E}">
        <p14:creationId xmlns:p14="http://schemas.microsoft.com/office/powerpoint/2010/main" val="36711292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The exercise will take a minimum of 30 minutes to complete, including 5-10 minutes at the start to set up the environment.</a:t>
            </a:r>
          </a:p>
          <a:p>
            <a:r>
              <a:rPr lang="en-US" i="1" dirty="0"/>
              <a:t>Not all students work at the same pace, so you should allow 45 minutes or more as necessary for your class.</a:t>
            </a:r>
          </a:p>
          <a:p>
            <a:endParaRPr lang="en-US" dirty="0"/>
          </a:p>
          <a:p>
            <a:endParaRPr lang="en-US" dirty="0"/>
          </a:p>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14</a:t>
            </a:fld>
            <a:endParaRPr lang="en-US"/>
          </a:p>
        </p:txBody>
      </p:sp>
    </p:spTree>
    <p:extLst>
      <p:ext uri="{BB962C8B-B14F-4D97-AF65-F5344CB8AC3E}">
        <p14:creationId xmlns:p14="http://schemas.microsoft.com/office/powerpoint/2010/main" val="2654983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Allow students a few minutes to think about the questions, and then use the animated slide to reveal the correct answers.</a:t>
            </a:r>
          </a:p>
        </p:txBody>
      </p:sp>
      <p:sp>
        <p:nvSpPr>
          <p:cNvPr id="4" name="Header Placeholder 3"/>
          <p:cNvSpPr>
            <a:spLocks noGrp="1"/>
          </p:cNvSpPr>
          <p:nvPr>
            <p:ph type="hdr" sz="quarter"/>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4"/>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87617928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r>
              <a:rPr lang="en-US" i="1" dirty="0"/>
              <a:t>Encourage students to review the online material on Microsoft Learn on which this presentation is based.</a:t>
            </a:r>
          </a:p>
          <a:p>
            <a:endParaRPr lang="en-US" dirty="0"/>
          </a:p>
          <a:p>
            <a:endParaRPr lang="en-US" dirty="0"/>
          </a:p>
          <a:p>
            <a:endParaRPr lang="en-US"/>
          </a:p>
          <a:p>
            <a:endParaRPr lang="en-US"/>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16</a:t>
            </a:fld>
            <a:endParaRPr lang="en-US"/>
          </a:p>
        </p:txBody>
      </p:sp>
    </p:spTree>
    <p:extLst>
      <p:ext uri="{BB962C8B-B14F-4D97-AF65-F5344CB8AC3E}">
        <p14:creationId xmlns:p14="http://schemas.microsoft.com/office/powerpoint/2010/main" val="24974761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a:p>
        </p:txBody>
      </p:sp>
      <p:sp>
        <p:nvSpPr>
          <p:cNvPr id="5" name="Footer Placeholder 4"/>
          <p:cNvSpPr>
            <a:spLocks noGrp="1"/>
          </p:cNvSpPr>
          <p:nvPr>
            <p:ph type="ftr" sz="quarter" idx="11"/>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2/3/2023 12:52 PM</a:t>
            </a:fld>
            <a:endParaRPr lang="en-US"/>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a:p>
        </p:txBody>
      </p:sp>
    </p:spTree>
    <p:extLst>
      <p:ext uri="{BB962C8B-B14F-4D97-AF65-F5344CB8AC3E}">
        <p14:creationId xmlns:p14="http://schemas.microsoft.com/office/powerpoint/2010/main" val="8625781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3</a:t>
            </a:fld>
            <a:endParaRPr lang="en-US"/>
          </a:p>
        </p:txBody>
      </p:sp>
    </p:spTree>
    <p:extLst>
      <p:ext uri="{BB962C8B-B14F-4D97-AF65-F5344CB8AC3E}">
        <p14:creationId xmlns:p14="http://schemas.microsoft.com/office/powerpoint/2010/main" val="22098689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Use the diagram on the slide to show the conceptual architecture:</a:t>
            </a:r>
          </a:p>
          <a:p>
            <a:pPr marL="171450" indent="-171450">
              <a:buFont typeface="Arial" panose="020B0604020202020204" pitchFamily="34" charset="0"/>
              <a:buChar char="•"/>
            </a:pPr>
            <a:r>
              <a:rPr lang="en-US" b="1" i="1" dirty="0"/>
              <a:t>Pipelines</a:t>
            </a:r>
            <a:r>
              <a:rPr lang="en-US" i="1" dirty="0"/>
              <a:t> consist of </a:t>
            </a:r>
            <a:r>
              <a:rPr lang="en-US" b="0" i="1" dirty="0"/>
              <a:t>activities. They’re listed in the </a:t>
            </a:r>
            <a:r>
              <a:rPr lang="en-US" b="1" i="1" dirty="0"/>
              <a:t>Integrate</a:t>
            </a:r>
            <a:r>
              <a:rPr lang="en-US" b="0" i="1" dirty="0"/>
              <a:t> page in Azure Synapse Studio.</a:t>
            </a:r>
          </a:p>
          <a:p>
            <a:pPr marL="171450" marR="0" lvl="0" indent="-171450" algn="l" defTabSz="914367" rtl="0" eaLnBrk="1" fontAlgn="auto" latinLnBrk="0" hangingPunct="1">
              <a:lnSpc>
                <a:spcPct val="90000"/>
              </a:lnSpc>
              <a:spcBef>
                <a:spcPts val="0"/>
              </a:spcBef>
              <a:spcAft>
                <a:spcPts val="333"/>
              </a:spcAft>
              <a:buClrTx/>
              <a:buSzTx/>
              <a:buFont typeface="Arial" panose="020B0604020202020204" pitchFamily="34" charset="0"/>
              <a:buChar char="•"/>
              <a:tabLst/>
              <a:defRPr/>
            </a:pPr>
            <a:r>
              <a:rPr lang="en-US" b="0" i="1" dirty="0"/>
              <a:t>The overall pipeline, including control flow, data flow, and orchestration of activities on linked services is managed in an </a:t>
            </a:r>
            <a:r>
              <a:rPr lang="en-US" b="1" i="1" dirty="0"/>
              <a:t>integration runtime</a:t>
            </a:r>
            <a:r>
              <a:rPr lang="en-US" b="0" i="1" dirty="0"/>
              <a:t>.</a:t>
            </a:r>
          </a:p>
          <a:p>
            <a:pPr marL="171450" indent="-171450">
              <a:buFont typeface="Arial" panose="020B0604020202020204" pitchFamily="34" charset="0"/>
              <a:buChar char="•"/>
            </a:pPr>
            <a:r>
              <a:rPr lang="en-US" b="1" i="1" dirty="0"/>
              <a:t>Activities</a:t>
            </a:r>
            <a:r>
              <a:rPr lang="en-US" b="0" i="1" dirty="0"/>
              <a:t> can encapsulate data flows (copying and transforming data), call external services, or they can implement control flow logic (loops, branches, variable assignment, and so on)</a:t>
            </a:r>
          </a:p>
          <a:p>
            <a:pPr marL="171450" indent="-171450">
              <a:buFont typeface="Arial" panose="020B0604020202020204" pitchFamily="34" charset="0"/>
              <a:buChar char="•"/>
            </a:pPr>
            <a:r>
              <a:rPr lang="en-US" b="1" i="1" dirty="0"/>
              <a:t>Linked services</a:t>
            </a:r>
            <a:r>
              <a:rPr lang="en-US" b="0" i="1" dirty="0"/>
              <a:t> are connections to compute resources on which activities can run or datasets can be read/written</a:t>
            </a:r>
          </a:p>
          <a:p>
            <a:pPr marL="171450" indent="-171450">
              <a:buFont typeface="Arial" panose="020B0604020202020204" pitchFamily="34" charset="0"/>
              <a:buChar char="•"/>
            </a:pPr>
            <a:r>
              <a:rPr lang="en-US" b="1" i="1" dirty="0"/>
              <a:t>Datasets</a:t>
            </a:r>
            <a:r>
              <a:rPr lang="en-US" b="0" i="1" dirty="0"/>
              <a:t> encapsulate data that is passed through the pipeline and can serve as inputs and outputs for activities..</a:t>
            </a:r>
          </a:p>
          <a:p>
            <a:pPr marL="171450" indent="-171450">
              <a:buFont typeface="Arial" panose="020B0604020202020204" pitchFamily="34" charset="0"/>
              <a:buChar char="•"/>
            </a:pPr>
            <a:r>
              <a:rPr lang="en-US" b="0" i="1" dirty="0"/>
              <a:t>Datasets and linked services can be reused by multiple pipelines. They’re listed in the </a:t>
            </a:r>
            <a:r>
              <a:rPr lang="en-US" b="1" i="1" dirty="0"/>
              <a:t>Data</a:t>
            </a:r>
            <a:r>
              <a:rPr lang="en-US" b="0" i="1" dirty="0"/>
              <a:t> and </a:t>
            </a:r>
            <a:r>
              <a:rPr lang="en-US" b="1" i="1" dirty="0"/>
              <a:t>Manage </a:t>
            </a:r>
            <a:r>
              <a:rPr lang="en-US" b="0" i="1" dirty="0"/>
              <a:t> pages in Azure Synapse Studio.</a:t>
            </a:r>
          </a:p>
          <a:p>
            <a:pPr marL="171450" indent="-171450">
              <a:buFont typeface="Arial" panose="020B0604020202020204" pitchFamily="34" charset="0"/>
              <a:buChar char="•"/>
            </a:pPr>
            <a:endParaRPr lang="en-US" b="0" i="1" dirty="0"/>
          </a:p>
          <a:p>
            <a:pPr marL="0" indent="0">
              <a:buFont typeface="Arial" panose="020B0604020202020204" pitchFamily="34" charset="0"/>
              <a:buNone/>
            </a:pPr>
            <a:r>
              <a:rPr lang="en-US" b="0" i="1" dirty="0"/>
              <a:t>Pipelines in Azure Synapse Analytics are based on the same technology and user experience as Azure Data Factory. For details of differences between thee two services, see </a:t>
            </a:r>
            <a:r>
              <a:rPr lang="en-US" b="1" i="1" dirty="0"/>
              <a:t>https://learn.microsoft.com/azure/synapse-analytics/data-integration/concepts-data-factory-differences</a:t>
            </a:r>
            <a:r>
              <a:rPr lang="en-US" b="0" i="1" dirty="0"/>
              <a:t>.</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4</a:t>
            </a:fld>
            <a:endParaRPr lang="en-US" dirty="0"/>
          </a:p>
        </p:txBody>
      </p:sp>
    </p:spTree>
    <p:extLst>
      <p:ext uri="{BB962C8B-B14F-4D97-AF65-F5344CB8AC3E}">
        <p14:creationId xmlns:p14="http://schemas.microsoft.com/office/powerpoint/2010/main" val="41080528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You can create pipelines from the home page in Synapse Studio by using the Copy Data wizard; which creates a pipeline with a single Copy Data activity. In some cases, this may be all you need.</a:t>
            </a:r>
          </a:p>
          <a:p>
            <a:r>
              <a:rPr lang="en-US" i="1" dirty="0"/>
              <a:t>However, for more complex data ingestion and ETL processes, you define the pipeline in the </a:t>
            </a:r>
            <a:r>
              <a:rPr lang="en-US" b="1" i="1" dirty="0"/>
              <a:t>Integrate</a:t>
            </a:r>
            <a:r>
              <a:rPr lang="en-US" b="0" i="1" dirty="0"/>
              <a:t> page and use the graphical designer there to define the flow of activities.</a:t>
            </a:r>
            <a:endParaRPr lang="en-US" i="1"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5</a:t>
            </a:fld>
            <a:endParaRPr lang="en-US"/>
          </a:p>
        </p:txBody>
      </p:sp>
    </p:spTree>
    <p:extLst>
      <p:ext uri="{BB962C8B-B14F-4D97-AF65-F5344CB8AC3E}">
        <p14:creationId xmlns:p14="http://schemas.microsoft.com/office/powerpoint/2010/main" val="184309077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1" dirty="0"/>
              <a:t>For activities that encapsulate data flows, a separate graphical designer enables you to define data sources, transformation operations, and sinks. An important part of creating a data flow is to define mappings for the columns as the data flows through the various stages, ensuring column names and data types are defined appropriately.</a:t>
            </a:r>
            <a:endParaRPr lang="en-US" i="1"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6</a:t>
            </a:fld>
            <a:endParaRPr lang="en-US"/>
          </a:p>
        </p:txBody>
      </p:sp>
    </p:spTree>
    <p:extLst>
      <p:ext uri="{BB962C8B-B14F-4D97-AF65-F5344CB8AC3E}">
        <p14:creationId xmlns:p14="http://schemas.microsoft.com/office/powerpoint/2010/main" val="111554939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While developing a pipeline, you can enable debugging and observe the control and data flow with a subset of the source data to ensure it works as expected.</a:t>
            </a:r>
          </a:p>
          <a:p>
            <a:endParaRPr lang="en-US" i="1" dirty="0"/>
          </a:p>
          <a:p>
            <a:r>
              <a:rPr lang="en-US" i="1" dirty="0"/>
              <a:t>When you’re ready, you can publish the pipeline and use a trigger to run it. You can then monitor each individual run of the pipeline in the </a:t>
            </a:r>
            <a:r>
              <a:rPr lang="en-US" b="1" i="1" dirty="0"/>
              <a:t>Monitor</a:t>
            </a:r>
            <a:r>
              <a:rPr lang="en-US" b="0" i="1" dirty="0"/>
              <a:t> page in Azure Synapse Studio.</a:t>
            </a:r>
            <a:endParaRPr lang="en-US" i="1"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7</a:t>
            </a:fld>
            <a:endParaRPr lang="en-US"/>
          </a:p>
        </p:txBody>
      </p:sp>
    </p:spTree>
    <p:extLst>
      <p:ext uri="{BB962C8B-B14F-4D97-AF65-F5344CB8AC3E}">
        <p14:creationId xmlns:p14="http://schemas.microsoft.com/office/powerpoint/2010/main" val="28086388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The exercise will take a minimum of 45 minutes to complete, including 5-10 minutes at the start to set up the environment.</a:t>
            </a:r>
          </a:p>
          <a:p>
            <a:r>
              <a:rPr lang="en-US" i="1" dirty="0"/>
              <a:t>Not all students work at the same pace, so you should allow an hour or more as necessary for your class.</a:t>
            </a:r>
          </a:p>
          <a:p>
            <a:endParaRPr lang="en-US" dirty="0"/>
          </a:p>
          <a:p>
            <a:endParaRPr lang="en-US" dirty="0"/>
          </a:p>
        </p:txBody>
      </p:sp>
      <p:sp>
        <p:nvSpPr>
          <p:cNvPr id="4" name="Header Placeholder 3"/>
          <p:cNvSpPr>
            <a:spLocks noGrp="1"/>
          </p:cNvSpPr>
          <p:nvPr>
            <p:ph type="hdr" sz="quarter"/>
          </p:nvPr>
        </p:nvSpPr>
        <p:spPr/>
        <p:txBody>
          <a:bodyPr/>
          <a:lstStyle/>
          <a:p>
            <a:endParaRPr lang="en-US"/>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8</a:t>
            </a:fld>
            <a:endParaRPr lang="en-US"/>
          </a:p>
        </p:txBody>
      </p:sp>
    </p:spTree>
    <p:extLst>
      <p:ext uri="{BB962C8B-B14F-4D97-AF65-F5344CB8AC3E}">
        <p14:creationId xmlns:p14="http://schemas.microsoft.com/office/powerpoint/2010/main" val="22085038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Allow students a few minutes to think about the questions, and then use the animated slide to reveal the correct answers.</a:t>
            </a:r>
          </a:p>
        </p:txBody>
      </p:sp>
      <p:sp>
        <p:nvSpPr>
          <p:cNvPr id="4" name="Header Placeholder 3"/>
          <p:cNvSpPr>
            <a:spLocks noGrp="1"/>
          </p:cNvSpPr>
          <p:nvPr>
            <p:ph type="hdr" sz="quarter"/>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4"/>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9</a:t>
            </a:fld>
            <a:endParaRPr kumimoji="0" lang="en-US" sz="1200" b="0" i="0" u="none" strike="noStrike" kern="1200" cap="none" spc="0" normalizeH="0" baseline="0" noProof="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240652777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1">
    <p:bg>
      <p:bgPr>
        <a:solidFill>
          <a:schemeClr val="bg1"/>
        </a:solidFill>
        <a:effectLst/>
      </p:bgPr>
    </p:bg>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4A36DC34-EED6-8F49-8473-3802F6C2A3D1}"/>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3600" strike="noStrike" spc="-49" baseline="0">
                <a:solidFill>
                  <a:schemeClr val="tx2"/>
                </a:solidFill>
              </a:defRPr>
            </a:lvl1pPr>
          </a:lstStyle>
          <a:p>
            <a:r>
              <a:rPr lang="en-US">
                <a:solidFill>
                  <a:schemeClr val="tx1"/>
                </a:solidFill>
              </a:rPr>
              <a:t>Microsoft Azure title</a:t>
            </a:r>
            <a:endParaRPr lang="en-US"/>
          </a:p>
        </p:txBody>
      </p:sp>
      <p:sp>
        <p:nvSpPr>
          <p:cNvPr id="14" name="Text Placeholder 10">
            <a:extLst>
              <a:ext uri="{FF2B5EF4-FFF2-40B4-BE49-F238E27FC236}">
                <a16:creationId xmlns:a16="http://schemas.microsoft.com/office/drawing/2014/main" id="{2E500E80-DD0C-EF4F-BB7D-03960A098E1F}"/>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3" name="Footer Placeholder 1">
            <a:extLst>
              <a:ext uri="{FF2B5EF4-FFF2-40B4-BE49-F238E27FC236}">
                <a16:creationId xmlns:a16="http://schemas.microsoft.com/office/drawing/2014/main" id="{F8B43D0D-A719-438E-B092-F8DB6E9C956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pic>
        <p:nvPicPr>
          <p:cNvPr id="2" name="Picture 1" descr="Microsoft Azure logo">
            <a:extLst>
              <a:ext uri="{FF2B5EF4-FFF2-40B4-BE49-F238E27FC236}">
                <a16:creationId xmlns:a16="http://schemas.microsoft.com/office/drawing/2014/main" id="{D668B8DE-8869-4679-AEE9-FFC840F28501}"/>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290376076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Layout with footnot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8" name="Text Placeholder 7">
            <a:extLst>
              <a:ext uri="{FF2B5EF4-FFF2-40B4-BE49-F238E27FC236}">
                <a16:creationId xmlns:a16="http://schemas.microsoft.com/office/drawing/2014/main" id="{48CAB561-C133-479D-8083-6FF5A870672B}"/>
              </a:ext>
            </a:extLst>
          </p:cNvPr>
          <p:cNvSpPr>
            <a:spLocks noGrp="1"/>
          </p:cNvSpPr>
          <p:nvPr>
            <p:ph type="body" sz="quarter" idx="12"/>
          </p:nvPr>
        </p:nvSpPr>
        <p:spPr>
          <a:xfrm>
            <a:off x="418643" y="1457325"/>
            <a:ext cx="11354257" cy="1808637"/>
          </a:xfrm>
          <a:prstGeom prst="rect">
            <a:avLst/>
          </a:prstGeom>
        </p:spPr>
        <p:txBody>
          <a:bodyPr lIns="0" r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Rectangle 1">
            <a:extLst>
              <a:ext uri="{FF2B5EF4-FFF2-40B4-BE49-F238E27FC236}">
                <a16:creationId xmlns:a16="http://schemas.microsoft.com/office/drawing/2014/main" id="{F5777EA2-9454-422E-AEC3-45CEC596AEB8}"/>
              </a:ext>
            </a:extLst>
          </p:cNvPr>
          <p:cNvSpPr/>
          <p:nvPr userDrawn="1"/>
        </p:nvSpPr>
        <p:spPr bwMode="auto">
          <a:xfrm>
            <a:off x="0" y="4991100"/>
            <a:ext cx="12192000" cy="533400"/>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6" name="Text Placeholder 5">
            <a:extLst>
              <a:ext uri="{FF2B5EF4-FFF2-40B4-BE49-F238E27FC236}">
                <a16:creationId xmlns:a16="http://schemas.microsoft.com/office/drawing/2014/main" id="{764357BA-0098-4BE6-A38B-76E4D9E64E6E}"/>
              </a:ext>
            </a:extLst>
          </p:cNvPr>
          <p:cNvSpPr>
            <a:spLocks noGrp="1"/>
          </p:cNvSpPr>
          <p:nvPr>
            <p:ph type="body" sz="quarter" idx="11"/>
          </p:nvPr>
        </p:nvSpPr>
        <p:spPr>
          <a:xfrm>
            <a:off x="418643" y="5057746"/>
            <a:ext cx="11341268" cy="400110"/>
          </a:xfrm>
          <a:prstGeom prst="rect">
            <a:avLst/>
          </a:prstGeom>
        </p:spPr>
        <p:txBody>
          <a:bodyPr lIns="0" rIns="0" anchor="ctr"/>
          <a:lstStyle>
            <a:lvl1pPr>
              <a:defRPr sz="2000"/>
            </a:lvl1pPr>
          </a:lstStyle>
          <a:p>
            <a:pPr lvl="0"/>
            <a:r>
              <a:rPr lang="en-US"/>
              <a:t>Click to edit Master text styles</a:t>
            </a:r>
          </a:p>
        </p:txBody>
      </p:sp>
      <p:sp>
        <p:nvSpPr>
          <p:cNvPr id="10" name="Footer Placeholder 1">
            <a:extLst>
              <a:ext uri="{FF2B5EF4-FFF2-40B4-BE49-F238E27FC236}">
                <a16:creationId xmlns:a16="http://schemas.microsoft.com/office/drawing/2014/main" id="{D2D727ED-2407-4339-9A8E-2F5298EDCC0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163737691"/>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7" name="Text Placeholder 6">
            <a:extLst>
              <a:ext uri="{FF2B5EF4-FFF2-40B4-BE49-F238E27FC236}">
                <a16:creationId xmlns:a16="http://schemas.microsoft.com/office/drawing/2014/main" id="{D2BCC9BD-7254-4C63-A841-78F2C1DF0347}"/>
              </a:ext>
            </a:extLst>
          </p:cNvPr>
          <p:cNvSpPr>
            <a:spLocks noGrp="1"/>
          </p:cNvSpPr>
          <p:nvPr>
            <p:ph type="body" sz="quarter" idx="12"/>
          </p:nvPr>
        </p:nvSpPr>
        <p:spPr>
          <a:xfrm>
            <a:off x="418643" y="1456896"/>
            <a:ext cx="5578932" cy="1631216"/>
          </a:xfrm>
          <a:prstGeom prst="rect">
            <a:avLst/>
          </a:prstGeom>
          <a:solidFill>
            <a:schemeClr val="bg1">
              <a:lumMod val="95000"/>
            </a:schemeClr>
          </a:solidFill>
        </p:spPr>
        <p:txBody>
          <a:bodyPr lIns="137160" tIns="91440" rIns="137160"/>
          <a:lstStyle>
            <a:lvl1pPr>
              <a:defRPr sz="2000"/>
            </a:lvl1pPr>
            <a:lvl2pPr>
              <a:defRPr sz="1800"/>
            </a:lvl2pPr>
            <a:lvl3pPr>
              <a:defRPr sz="1400"/>
            </a:lvl3pPr>
            <a:lvl4pPr>
              <a:defRPr sz="14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6">
            <a:extLst>
              <a:ext uri="{FF2B5EF4-FFF2-40B4-BE49-F238E27FC236}">
                <a16:creationId xmlns:a16="http://schemas.microsoft.com/office/drawing/2014/main" id="{45104354-AF0E-4A96-9534-75C5707022FA}"/>
              </a:ext>
            </a:extLst>
          </p:cNvPr>
          <p:cNvSpPr>
            <a:spLocks noGrp="1"/>
          </p:cNvSpPr>
          <p:nvPr>
            <p:ph type="body" sz="quarter" idx="13"/>
          </p:nvPr>
        </p:nvSpPr>
        <p:spPr>
          <a:xfrm>
            <a:off x="6229350" y="1456896"/>
            <a:ext cx="5543550" cy="1631216"/>
          </a:xfrm>
          <a:prstGeom prst="rect">
            <a:avLst/>
          </a:prstGeom>
          <a:solidFill>
            <a:schemeClr val="bg1">
              <a:lumMod val="95000"/>
            </a:schemeClr>
          </a:solidFill>
        </p:spPr>
        <p:txBody>
          <a:bodyPr lIns="137160" tIns="91440" rIns="137160"/>
          <a:lstStyle>
            <a:lvl1pPr>
              <a:defRPr sz="2000"/>
            </a:lvl1pPr>
            <a:lvl2pPr>
              <a:defRPr sz="1800"/>
            </a:lvl2pPr>
            <a:lvl3pPr>
              <a:defRPr sz="1400"/>
            </a:lvl3pPr>
            <a:lvl4pPr>
              <a:defRPr sz="14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1">
            <a:extLst>
              <a:ext uri="{FF2B5EF4-FFF2-40B4-BE49-F238E27FC236}">
                <a16:creationId xmlns:a16="http://schemas.microsoft.com/office/drawing/2014/main" id="{D7B20489-E10E-436F-9A55-5179A38A07C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294212483"/>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ulleted Text Layout_two columns_half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8" name="Text Placeholder 7">
            <a:extLst>
              <a:ext uri="{FF2B5EF4-FFF2-40B4-BE49-F238E27FC236}">
                <a16:creationId xmlns:a16="http://schemas.microsoft.com/office/drawing/2014/main" id="{588AB4B6-D71A-4E7E-A4DC-4E0DAEB462DE}"/>
              </a:ext>
            </a:extLst>
          </p:cNvPr>
          <p:cNvSpPr>
            <a:spLocks noGrp="1"/>
          </p:cNvSpPr>
          <p:nvPr>
            <p:ph type="body" sz="quarter" idx="13"/>
          </p:nvPr>
        </p:nvSpPr>
        <p:spPr>
          <a:xfrm>
            <a:off x="418466" y="1456897"/>
            <a:ext cx="5394960" cy="1246495"/>
          </a:xfrm>
          <a:prstGeom prst="rect">
            <a:avLst/>
          </a:prstGeom>
        </p:spPr>
        <p:txBody>
          <a:bodyPr lIns="0" tIns="91440" rIns="0">
            <a:spAutoFit/>
          </a:bodyPr>
          <a:lstStyle>
            <a:lvl1pPr>
              <a:defRPr sz="2400"/>
            </a:lvl1pPr>
            <a:lvl2pPr marL="228600" indent="-228600">
              <a:buFont typeface="Arial" panose="020B0604020202020204" pitchFamily="34" charset="0"/>
              <a:buChar char="•"/>
              <a:defRPr lang="en-US" sz="2000" kern="1200" spc="0" baseline="0" dirty="0">
                <a:solidFill>
                  <a:schemeClr val="tx1"/>
                </a:solidFill>
                <a:latin typeface="+mn-lt"/>
                <a:ea typeface="+mn-ea"/>
                <a:cs typeface="+mn-cs"/>
              </a:defRPr>
            </a:lvl2pPr>
            <a:lvl3pPr marL="520700" indent="-228600">
              <a:buFont typeface="Arial" panose="020B0604020202020204" pitchFamily="34" charset="0"/>
              <a:buChar char="‒"/>
              <a:defRPr/>
            </a:lvl3pPr>
            <a:lvl4pPr marL="228600" indent="0">
              <a:defRPr/>
            </a:lvl4pPr>
            <a:lvl5pPr marL="228600" indent="0">
              <a:defRPr/>
            </a:lvl5pPr>
          </a:lstStyle>
          <a:p>
            <a:pPr lvl="0"/>
            <a:r>
              <a:rPr lang="en-US"/>
              <a:t>Click to edit Master text styles</a:t>
            </a:r>
          </a:p>
          <a:p>
            <a:pPr lvl="1"/>
            <a:r>
              <a:rPr lang="en-US"/>
              <a:t>Second level</a:t>
            </a:r>
          </a:p>
          <a:p>
            <a:pPr lvl="2"/>
            <a:r>
              <a:rPr lang="en-US"/>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7" y="1611250"/>
            <a:ext cx="0" cy="225458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0" name="Text Placeholder 7">
            <a:extLst>
              <a:ext uri="{FF2B5EF4-FFF2-40B4-BE49-F238E27FC236}">
                <a16:creationId xmlns:a16="http://schemas.microsoft.com/office/drawing/2014/main" id="{D559A0EC-5ADC-4A1D-99D3-F1FD1CB25EFC}"/>
              </a:ext>
            </a:extLst>
          </p:cNvPr>
          <p:cNvSpPr>
            <a:spLocks noGrp="1"/>
          </p:cNvSpPr>
          <p:nvPr>
            <p:ph type="body" sz="quarter" idx="14"/>
          </p:nvPr>
        </p:nvSpPr>
        <p:spPr>
          <a:xfrm>
            <a:off x="6364951" y="1456897"/>
            <a:ext cx="5394960" cy="1246495"/>
          </a:xfrm>
          <a:prstGeom prst="rect">
            <a:avLst/>
          </a:prstGeom>
        </p:spPr>
        <p:txBody>
          <a:bodyPr lIns="0" tIns="91440" rIns="0">
            <a:spAutoFit/>
          </a:bodyPr>
          <a:lstStyle>
            <a:lvl1pPr>
              <a:defRPr sz="2400"/>
            </a:lvl1pPr>
            <a:lvl2pPr marL="228600" indent="-228600">
              <a:buFont typeface="Arial" panose="020B0604020202020204" pitchFamily="34" charset="0"/>
              <a:buChar char="•"/>
              <a:defRPr sz="2000"/>
            </a:lvl2pPr>
            <a:lvl3pPr marL="577850" indent="-285750">
              <a:defRPr lang="en-US" sz="1800" kern="1200" spc="0" baseline="0" dirty="0">
                <a:solidFill>
                  <a:schemeClr val="tx1"/>
                </a:solidFill>
                <a:latin typeface="+mn-lt"/>
                <a:ea typeface="+mn-ea"/>
                <a:cs typeface="+mn-cs"/>
              </a:defRPr>
            </a:lvl3pPr>
            <a:lvl4pPr marL="228600" indent="0">
              <a:defRPr/>
            </a:lvl4pPr>
            <a:lvl5pPr marL="228600" indent="0">
              <a:defRPr/>
            </a:lvl5pPr>
          </a:lstStyle>
          <a:p>
            <a:pPr lvl="0"/>
            <a:r>
              <a:rPr lang="en-US"/>
              <a:t>Click to edit Master text styles</a:t>
            </a:r>
          </a:p>
          <a:p>
            <a:pPr lvl="1"/>
            <a:r>
              <a:rPr lang="en-US"/>
              <a:t>Second level</a:t>
            </a:r>
          </a:p>
          <a:p>
            <a:pPr marL="520700" marR="0" lvl="2"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pPr>
            <a:r>
              <a:rPr lang="en-US"/>
              <a:t>Third level</a:t>
            </a:r>
          </a:p>
        </p:txBody>
      </p:sp>
      <p:sp>
        <p:nvSpPr>
          <p:cNvPr id="4" name="Footer Placeholder 1">
            <a:extLst>
              <a:ext uri="{FF2B5EF4-FFF2-40B4-BE49-F238E27FC236}">
                <a16:creationId xmlns:a16="http://schemas.microsoft.com/office/drawing/2014/main" id="{33B916B7-8152-49FF-A164-7DD23659B56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365057001"/>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ulleted Text Layout_two columns_full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10" name="Text Placeholder 9">
            <a:extLst>
              <a:ext uri="{FF2B5EF4-FFF2-40B4-BE49-F238E27FC236}">
                <a16:creationId xmlns:a16="http://schemas.microsoft.com/office/drawing/2014/main" id="{AA943840-546C-404E-809E-352FCE17B65F}"/>
              </a:ext>
            </a:extLst>
          </p:cNvPr>
          <p:cNvSpPr>
            <a:spLocks noGrp="1"/>
          </p:cNvSpPr>
          <p:nvPr>
            <p:ph type="body" sz="quarter" idx="13"/>
          </p:nvPr>
        </p:nvSpPr>
        <p:spPr>
          <a:xfrm>
            <a:off x="418466" y="1456897"/>
            <a:ext cx="5394960" cy="1318310"/>
          </a:xfrm>
          <a:prstGeom prst="rect">
            <a:avLst/>
          </a:prstGeom>
        </p:spPr>
        <p:txBody>
          <a:bodyPr lIns="0" tIns="91440" rIns="0"/>
          <a:lstStyle>
            <a:lvl1pPr>
              <a:defRPr sz="2400"/>
            </a:lvl1pPr>
            <a:lvl2pPr>
              <a:defRPr sz="2000"/>
            </a:lvl2pPr>
            <a:lvl3pPr marL="406400" indent="-285750">
              <a:defRPr lang="en-US" sz="1800" kern="1200" spc="0" baseline="0" dirty="0" smtClean="0">
                <a:solidFill>
                  <a:schemeClr val="tx1"/>
                </a:solidFill>
                <a:latin typeface="+mn-lt"/>
                <a:ea typeface="+mn-ea"/>
                <a:cs typeface="+mn-cs"/>
              </a:defRPr>
            </a:lvl3pPr>
          </a:lstStyle>
          <a:p>
            <a:pPr lvl="0"/>
            <a:r>
              <a:rPr lang="en-US"/>
              <a:t>Click to edit Master text styles</a:t>
            </a:r>
          </a:p>
          <a:p>
            <a:pPr lvl="1"/>
            <a:r>
              <a:rPr lang="en-US"/>
              <a:t>Second level</a:t>
            </a:r>
          </a:p>
          <a:p>
            <a:pPr marL="342900" marR="0" lvl="2" indent="-222250"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pPr>
            <a:r>
              <a:rPr lang="en-US"/>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6" y="1611250"/>
            <a:ext cx="0" cy="3922775"/>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1" name="Text Placeholder 9">
            <a:extLst>
              <a:ext uri="{FF2B5EF4-FFF2-40B4-BE49-F238E27FC236}">
                <a16:creationId xmlns:a16="http://schemas.microsoft.com/office/drawing/2014/main" id="{DA872E0C-8851-4885-B5B2-7B1AB1EFE27F}"/>
              </a:ext>
            </a:extLst>
          </p:cNvPr>
          <p:cNvSpPr>
            <a:spLocks noGrp="1"/>
          </p:cNvSpPr>
          <p:nvPr>
            <p:ph type="body" sz="quarter" idx="14"/>
          </p:nvPr>
        </p:nvSpPr>
        <p:spPr>
          <a:xfrm>
            <a:off x="6365127" y="1456897"/>
            <a:ext cx="5408231" cy="1246495"/>
          </a:xfrm>
          <a:prstGeom prst="rect">
            <a:avLst/>
          </a:prstGeom>
        </p:spPr>
        <p:txBody>
          <a:bodyPr lIns="0" tIns="91440" rIns="0"/>
          <a:lstStyle>
            <a:lvl1pPr>
              <a:defRPr sz="2400"/>
            </a:lvl1pPr>
            <a:lvl2pPr>
              <a:defRPr sz="2000"/>
            </a:lvl2pPr>
            <a:lvl3pPr marL="342900" indent="-222250">
              <a:buFont typeface="Arial" panose="020B0604020202020204" pitchFamily="34" charset="0"/>
              <a:buChar char="•"/>
              <a:defRPr/>
            </a:lvl3pPr>
          </a:lstStyle>
          <a:p>
            <a:pPr lvl="0"/>
            <a:r>
              <a:rPr lang="en-US"/>
              <a:t>Click to edit Master text styles</a:t>
            </a:r>
          </a:p>
          <a:p>
            <a:pPr lvl="1"/>
            <a:r>
              <a:rPr lang="en-US"/>
              <a:t>Second level</a:t>
            </a:r>
          </a:p>
          <a:p>
            <a:pPr lvl="2"/>
            <a:r>
              <a:rPr lang="en-US"/>
              <a:t>Third level</a:t>
            </a:r>
          </a:p>
        </p:txBody>
      </p:sp>
      <p:sp>
        <p:nvSpPr>
          <p:cNvPr id="4" name="Footer Placeholder 1">
            <a:extLst>
              <a:ext uri="{FF2B5EF4-FFF2-40B4-BE49-F238E27FC236}">
                <a16:creationId xmlns:a16="http://schemas.microsoft.com/office/drawing/2014/main" id="{9E636679-D287-455E-9B40-9D596B9809A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697018092"/>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Bulleted 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10" name="Text Placeholder 9">
            <a:extLst>
              <a:ext uri="{FF2B5EF4-FFF2-40B4-BE49-F238E27FC236}">
                <a16:creationId xmlns:a16="http://schemas.microsoft.com/office/drawing/2014/main" id="{11B26042-856B-4C9B-AE67-D8165C9BFEDC}"/>
              </a:ext>
            </a:extLst>
          </p:cNvPr>
          <p:cNvSpPr>
            <a:spLocks noGrp="1"/>
          </p:cNvSpPr>
          <p:nvPr>
            <p:ph type="body" sz="quarter" idx="15"/>
          </p:nvPr>
        </p:nvSpPr>
        <p:spPr>
          <a:xfrm>
            <a:off x="418643" y="1456896"/>
            <a:ext cx="5578932" cy="1246495"/>
          </a:xfrm>
          <a:prstGeom prst="rect">
            <a:avLst/>
          </a:prstGeom>
          <a:solidFill>
            <a:schemeClr val="bg1">
              <a:lumMod val="95000"/>
            </a:schemeClr>
          </a:solidFill>
        </p:spPr>
        <p:txBody>
          <a:bodyPr wrap="square" tIns="91440">
            <a:spAutoFit/>
          </a:bodyPr>
          <a:lstStyle>
            <a:lvl1pPr>
              <a:defRPr sz="2400"/>
            </a:lvl1pPr>
            <a:lvl3pPr marL="342900" indent="-228600">
              <a:buFont typeface="Arial" panose="020B0604020202020204" pitchFamily="34" charset="0"/>
              <a:buChar char="•"/>
              <a:defRPr/>
            </a:lvl3pPr>
            <a:lvl4pPr marL="342900" indent="-228600">
              <a:buFont typeface="Arial" panose="020B0604020202020204" pitchFamily="34" charset="0"/>
              <a:buChar char="•"/>
              <a:defRPr/>
            </a:lvl4pPr>
            <a:lvl5pPr marL="3429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p:txBody>
      </p:sp>
      <p:sp>
        <p:nvSpPr>
          <p:cNvPr id="11" name="Text Placeholder 9">
            <a:extLst>
              <a:ext uri="{FF2B5EF4-FFF2-40B4-BE49-F238E27FC236}">
                <a16:creationId xmlns:a16="http://schemas.microsoft.com/office/drawing/2014/main" id="{9A37ADC6-B611-40D4-8A03-51AD20762D13}"/>
              </a:ext>
            </a:extLst>
          </p:cNvPr>
          <p:cNvSpPr>
            <a:spLocks noGrp="1"/>
          </p:cNvSpPr>
          <p:nvPr>
            <p:ph type="body" sz="quarter" idx="16"/>
          </p:nvPr>
        </p:nvSpPr>
        <p:spPr>
          <a:xfrm>
            <a:off x="6216920" y="1456896"/>
            <a:ext cx="5544007" cy="1272143"/>
          </a:xfrm>
          <a:prstGeom prst="rect">
            <a:avLst/>
          </a:prstGeom>
          <a:solidFill>
            <a:schemeClr val="bg1">
              <a:lumMod val="95000"/>
            </a:schemeClr>
          </a:solidFill>
        </p:spPr>
        <p:txBody>
          <a:bodyPr tIns="91440">
            <a:spAutoFit/>
          </a:bodyPr>
          <a:lstStyle>
            <a:lvl1pPr>
              <a:defRPr sz="2400"/>
            </a:lvl1pPr>
            <a:lvl3pPr marL="342900" indent="-228600">
              <a:buFont typeface="Arial" panose="020B0604020202020204" pitchFamily="34" charset="0"/>
              <a:buChar char="•"/>
              <a:defRPr lang="en-US" sz="1800" kern="1200" spc="0" baseline="0" dirty="0" smtClean="0">
                <a:solidFill>
                  <a:schemeClr val="tx1"/>
                </a:solidFill>
                <a:latin typeface="+mn-lt"/>
                <a:ea typeface="+mn-ea"/>
                <a:cs typeface="+mn-cs"/>
              </a:defRPr>
            </a:lvl3pPr>
            <a:lvl4pPr marL="342900" indent="-228600">
              <a:buFont typeface="Arial" panose="020B0604020202020204" pitchFamily="34" charset="0"/>
              <a:buChar char="•"/>
              <a:defRPr/>
            </a:lvl4pPr>
            <a:lvl5pPr marL="342900" indent="-228600">
              <a:buFont typeface="Arial" panose="020B0604020202020204" pitchFamily="34" charset="0"/>
              <a:buChar char="•"/>
              <a:defRPr/>
            </a:lvl5pPr>
          </a:lstStyle>
          <a:p>
            <a:pPr lvl="0"/>
            <a:r>
              <a:rPr lang="en-US"/>
              <a:t>Click to edit Master text styles</a:t>
            </a:r>
          </a:p>
          <a:p>
            <a:pPr lvl="1"/>
            <a:r>
              <a:rPr lang="en-US"/>
              <a:t>Second level</a:t>
            </a:r>
          </a:p>
          <a:p>
            <a:pPr marL="342900" marR="0" lvl="2" indent="-228600"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pPr>
            <a:r>
              <a:rPr lang="en-US"/>
              <a:t>Third level</a:t>
            </a:r>
          </a:p>
        </p:txBody>
      </p:sp>
      <p:sp>
        <p:nvSpPr>
          <p:cNvPr id="4" name="Footer Placeholder 1">
            <a:extLst>
              <a:ext uri="{FF2B5EF4-FFF2-40B4-BE49-F238E27FC236}">
                <a16:creationId xmlns:a16="http://schemas.microsoft.com/office/drawing/2014/main" id="{4D18DD19-84C1-423C-9061-7A04BBDE37A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58190879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oftware Cod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Software code</a:t>
            </a:r>
          </a:p>
        </p:txBody>
      </p:sp>
      <p:sp>
        <p:nvSpPr>
          <p:cNvPr id="10" name="Text Placeholder 9">
            <a:extLst>
              <a:ext uri="{FF2B5EF4-FFF2-40B4-BE49-F238E27FC236}">
                <a16:creationId xmlns:a16="http://schemas.microsoft.com/office/drawing/2014/main" id="{F8047BC8-CD6A-41DD-B8E0-4737DD93BABF}"/>
              </a:ext>
            </a:extLst>
          </p:cNvPr>
          <p:cNvSpPr>
            <a:spLocks noGrp="1"/>
          </p:cNvSpPr>
          <p:nvPr>
            <p:ph type="body" sz="quarter" idx="10" hasCustomPrompt="1"/>
          </p:nvPr>
        </p:nvSpPr>
        <p:spPr>
          <a:xfrm>
            <a:off x="418643" y="1457325"/>
            <a:ext cx="11354257" cy="2339102"/>
          </a:xfrm>
          <a:prstGeom prst="rect">
            <a:avLst/>
          </a:prstGeom>
          <a:ln w="19050">
            <a:solidFill>
              <a:schemeClr val="accent4"/>
            </a:solidFill>
          </a:ln>
        </p:spPr>
        <p:txBody>
          <a:bodyPr lIns="137160" tIns="91440" rIns="137160"/>
          <a:lstStyle>
            <a:lvl1pPr>
              <a:defRPr sz="2000">
                <a:latin typeface="Consolas" panose="020B0609020204030204" pitchFamily="49" charset="0"/>
              </a:defRPr>
            </a:lvl1pPr>
          </a:lstStyle>
          <a:p>
            <a:pPr lvl="0"/>
            <a:r>
              <a:rPr lang="en-US"/>
              <a:t>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a:t>
            </a:r>
          </a:p>
        </p:txBody>
      </p:sp>
      <p:sp>
        <p:nvSpPr>
          <p:cNvPr id="4" name="Footer Placeholder 1">
            <a:extLst>
              <a:ext uri="{FF2B5EF4-FFF2-40B4-BE49-F238E27FC236}">
                <a16:creationId xmlns:a16="http://schemas.microsoft.com/office/drawing/2014/main" id="{D1EEFE0E-1172-4AF0-9FFA-3C7C1783C53A}"/>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309482430"/>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genda 3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3 rows</a:t>
            </a:r>
          </a:p>
        </p:txBody>
      </p:sp>
      <p:sp>
        <p:nvSpPr>
          <p:cNvPr id="7" name="Text Placeholder 6">
            <a:extLst>
              <a:ext uri="{FF2B5EF4-FFF2-40B4-BE49-F238E27FC236}">
                <a16:creationId xmlns:a16="http://schemas.microsoft.com/office/drawing/2014/main" id="{C40C1B65-53AE-4559-BCFE-31C83CB9F548}"/>
              </a:ext>
            </a:extLst>
          </p:cNvPr>
          <p:cNvSpPr>
            <a:spLocks noGrp="1"/>
          </p:cNvSpPr>
          <p:nvPr>
            <p:ph type="body" sz="quarter" idx="21" hasCustomPrompt="1"/>
          </p:nvPr>
        </p:nvSpPr>
        <p:spPr>
          <a:xfrm>
            <a:off x="4078287" y="1358899"/>
            <a:ext cx="7695069" cy="1224436"/>
          </a:xfrm>
          <a:prstGeom prst="rect">
            <a:avLst/>
          </a:prstGeom>
        </p:spPr>
        <p:txBody>
          <a:bodyPr vert="horz" wrap="square" lIns="0" tIns="0" rIns="0" bIns="0" rtlCol="0" anchor="ctr">
            <a:noAutofit/>
          </a:bodyPr>
          <a:lstStyle>
            <a:lvl1pPr>
              <a:defRPr lang="en-US" sz="1600" b="0" spc="0" dirty="0">
                <a:solidFill>
                  <a:schemeClr val="tx1"/>
                </a:solidFill>
                <a:latin typeface="+mn-lt"/>
              </a:defRPr>
            </a:lvl1pPr>
          </a:lstStyle>
          <a:p>
            <a:pPr lvl="0">
              <a:lnSpc>
                <a:spcPts val="1765"/>
              </a:lnSpc>
              <a:spcBef>
                <a:spcPts val="882"/>
              </a:spcBef>
            </a:pPr>
            <a:r>
              <a:rPr lang="en-US"/>
              <a:t>Body copy Segoe UI Regular 14/18. The quick brown fox jumps over the lazy dog. The quick brown fox jumps over the lazy dog. </a:t>
            </a:r>
          </a:p>
        </p:txBody>
      </p:sp>
      <p:sp>
        <p:nvSpPr>
          <p:cNvPr id="10" name="Text Placeholder 6">
            <a:extLst>
              <a:ext uri="{FF2B5EF4-FFF2-40B4-BE49-F238E27FC236}">
                <a16:creationId xmlns:a16="http://schemas.microsoft.com/office/drawing/2014/main" id="{5928BA4F-8E21-4EC4-B084-5A923473F5E3}"/>
              </a:ext>
            </a:extLst>
          </p:cNvPr>
          <p:cNvSpPr>
            <a:spLocks noGrp="1"/>
          </p:cNvSpPr>
          <p:nvPr>
            <p:ph type="body" sz="quarter" idx="22" hasCustomPrompt="1"/>
          </p:nvPr>
        </p:nvSpPr>
        <p:spPr>
          <a:xfrm>
            <a:off x="4078287" y="2829482"/>
            <a:ext cx="7695069" cy="1224436"/>
          </a:xfrm>
          <a:prstGeom prst="rect">
            <a:avLst/>
          </a:prstGeom>
        </p:spPr>
        <p:txBody>
          <a:bodyPr vert="horz" wrap="square" lIns="0" tIns="0" rIns="0" bIns="0" rtlCol="0" anchor="ctr">
            <a:noAutofit/>
          </a:bodyPr>
          <a:lstStyle>
            <a:lvl1pPr>
              <a:defRPr lang="en-US" sz="1600" b="0" spc="0" dirty="0">
                <a:solidFill>
                  <a:schemeClr val="tx1"/>
                </a:solidFill>
                <a:latin typeface="+mn-lt"/>
              </a:defRPr>
            </a:lvl1pPr>
          </a:lstStyle>
          <a:p>
            <a:pPr lvl="0">
              <a:lnSpc>
                <a:spcPts val="1765"/>
              </a:lnSpc>
              <a:spcBef>
                <a:spcPts val="882"/>
              </a:spcBef>
            </a:pPr>
            <a:r>
              <a:rPr lang="en-US"/>
              <a:t>Body copy Segoe UI Regular 14/18. The quick brown fox jumps over the lazy dog. The quick brown fox jumps over the lazy dog. </a:t>
            </a:r>
          </a:p>
        </p:txBody>
      </p:sp>
      <p:sp>
        <p:nvSpPr>
          <p:cNvPr id="11" name="Text Placeholder 6">
            <a:extLst>
              <a:ext uri="{FF2B5EF4-FFF2-40B4-BE49-F238E27FC236}">
                <a16:creationId xmlns:a16="http://schemas.microsoft.com/office/drawing/2014/main" id="{C91E4A05-D2EB-4AB5-879E-7AC83F36E133}"/>
              </a:ext>
            </a:extLst>
          </p:cNvPr>
          <p:cNvSpPr>
            <a:spLocks noGrp="1"/>
          </p:cNvSpPr>
          <p:nvPr>
            <p:ph type="body" sz="quarter" idx="23" hasCustomPrompt="1"/>
          </p:nvPr>
        </p:nvSpPr>
        <p:spPr>
          <a:xfrm>
            <a:off x="4078287" y="4300064"/>
            <a:ext cx="7695069" cy="1224436"/>
          </a:xfrm>
          <a:prstGeom prst="rect">
            <a:avLst/>
          </a:prstGeom>
        </p:spPr>
        <p:txBody>
          <a:bodyPr vert="horz" wrap="square" lIns="0" tIns="0" rIns="0" bIns="0" rtlCol="0" anchor="ctr">
            <a:noAutofit/>
          </a:bodyPr>
          <a:lstStyle>
            <a:lvl1pPr>
              <a:defRPr lang="en-US" sz="1600" b="0" spc="0" dirty="0">
                <a:solidFill>
                  <a:schemeClr val="tx1"/>
                </a:solidFill>
                <a:latin typeface="+mn-lt"/>
              </a:defRPr>
            </a:lvl1pPr>
          </a:lstStyle>
          <a:p>
            <a:pPr lvl="0">
              <a:lnSpc>
                <a:spcPts val="1765"/>
              </a:lnSpc>
              <a:spcBef>
                <a:spcPts val="882"/>
              </a:spcBef>
            </a:pPr>
            <a:r>
              <a:rPr lang="en-US"/>
              <a:t>Body copy Segoe UI Regular 14/18. The quick brown fox jumps over the lazy dog. The quick brown fox jumps over the lazy dog. </a:t>
            </a:r>
          </a:p>
        </p:txBody>
      </p:sp>
      <p:sp>
        <p:nvSpPr>
          <p:cNvPr id="5" name="Footer Placeholder 1">
            <a:extLst>
              <a:ext uri="{FF2B5EF4-FFF2-40B4-BE49-F238E27FC236}">
                <a16:creationId xmlns:a16="http://schemas.microsoft.com/office/drawing/2014/main" id="{36632599-4450-4B26-B416-F73BFDC6D153}"/>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642525242"/>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Agenda 4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4 rows</a:t>
            </a:r>
          </a:p>
        </p:txBody>
      </p:sp>
      <p:sp>
        <p:nvSpPr>
          <p:cNvPr id="5" name="Text Placeholder 4"/>
          <p:cNvSpPr>
            <a:spLocks noGrp="1"/>
          </p:cNvSpPr>
          <p:nvPr>
            <p:ph type="body" sz="quarter" idx="11" hasCustomPrompt="1"/>
          </p:nvPr>
        </p:nvSpPr>
        <p:spPr>
          <a:xfrm>
            <a:off x="4078288" y="948613"/>
            <a:ext cx="7695070" cy="896552"/>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175058"/>
            <a:ext cx="7695070" cy="896552"/>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3401503"/>
            <a:ext cx="7695070" cy="896552"/>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4627948"/>
            <a:ext cx="7695070" cy="896552"/>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6" name="Footer Placeholder 1">
            <a:extLst>
              <a:ext uri="{FF2B5EF4-FFF2-40B4-BE49-F238E27FC236}">
                <a16:creationId xmlns:a16="http://schemas.microsoft.com/office/drawing/2014/main" id="{2A601E66-ACB9-41E6-B7CB-F4F28DD37183}"/>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823292710"/>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Agenda 6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6 rows</a:t>
            </a:r>
          </a:p>
        </p:txBody>
      </p:sp>
      <p:sp>
        <p:nvSpPr>
          <p:cNvPr id="5" name="Text Placeholder 4"/>
          <p:cNvSpPr>
            <a:spLocks noGrp="1"/>
          </p:cNvSpPr>
          <p:nvPr>
            <p:ph type="body" sz="quarter" idx="11" hasCustomPrompt="1"/>
          </p:nvPr>
        </p:nvSpPr>
        <p:spPr>
          <a:xfrm>
            <a:off x="4078288" y="457424"/>
            <a:ext cx="7695070" cy="741783"/>
          </a:xfrm>
          <a:prstGeom prst="rect">
            <a:avLst/>
          </a:prstGeom>
        </p:spPr>
        <p:txBody>
          <a:bodyPr vert="horz" wrap="square" lIns="0" tIns="0" rIns="0" bIns="0" rtlCol="0" anchor="ctr">
            <a:noAutofit/>
          </a:bodyPr>
          <a:lstStyle>
            <a:lvl2pPr>
              <a:defRPr lang="en-US" sz="1800" b="0" dirty="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1322483"/>
            <a:ext cx="7695070" cy="741783"/>
          </a:xfrm>
          <a:prstGeom prst="rect">
            <a:avLst/>
          </a:prstGeom>
        </p:spPr>
        <p:txBody>
          <a:bodyPr vert="horz" wrap="square" lIns="0" tIns="0" rIns="0" bIns="0" rtlCol="0" anchor="ctr">
            <a:noAutofit/>
          </a:bodyPr>
          <a:lstStyle>
            <a:lvl2pPr>
              <a:defRPr lang="en-US" sz="1800" b="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2187542"/>
            <a:ext cx="7695070" cy="741783"/>
          </a:xfrm>
          <a:prstGeom prst="rect">
            <a:avLst/>
          </a:prstGeom>
        </p:spPr>
        <p:txBody>
          <a:bodyPr vert="horz" wrap="square" lIns="0" tIns="0" rIns="0" bIns="0" rtlCol="0" anchor="ctr">
            <a:noAutofit/>
          </a:bodyPr>
          <a:lstStyle>
            <a:lvl2pPr>
              <a:defRPr lang="en-US" sz="1800" b="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8" name="Text Placeholder 4"/>
          <p:cNvSpPr>
            <a:spLocks noGrp="1"/>
          </p:cNvSpPr>
          <p:nvPr>
            <p:ph type="body" sz="quarter" idx="19" hasCustomPrompt="1"/>
          </p:nvPr>
        </p:nvSpPr>
        <p:spPr>
          <a:xfrm>
            <a:off x="4078288" y="3052601"/>
            <a:ext cx="7695070" cy="741783"/>
          </a:xfrm>
          <a:prstGeom prst="rect">
            <a:avLst/>
          </a:prstGeom>
        </p:spPr>
        <p:txBody>
          <a:bodyPr vert="horz" wrap="square" lIns="0" tIns="0" rIns="0" bIns="0" rtlCol="0" anchor="ctr">
            <a:noAutofit/>
          </a:bodyPr>
          <a:lstStyle>
            <a:lvl2pPr>
              <a:defRPr lang="en-US" sz="1800" b="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3917660"/>
            <a:ext cx="7695070" cy="741783"/>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4782717"/>
            <a:ext cx="7695070" cy="741783"/>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6" name="Footer Placeholder 1">
            <a:extLst>
              <a:ext uri="{FF2B5EF4-FFF2-40B4-BE49-F238E27FC236}">
                <a16:creationId xmlns:a16="http://schemas.microsoft.com/office/drawing/2014/main" id="{FFCA3FBD-1532-48BD-BD00-2733D2FFA23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713280100"/>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genda 8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8 rows</a:t>
            </a:r>
          </a:p>
        </p:txBody>
      </p:sp>
      <p:sp>
        <p:nvSpPr>
          <p:cNvPr id="5" name="Text Placeholder 4"/>
          <p:cNvSpPr>
            <a:spLocks noGrp="1"/>
          </p:cNvSpPr>
          <p:nvPr>
            <p:ph type="body" sz="quarter" idx="11" hasCustomPrompt="1"/>
          </p:nvPr>
        </p:nvSpPr>
        <p:spPr>
          <a:xfrm>
            <a:off x="4078288" y="466348"/>
            <a:ext cx="7695069" cy="675889"/>
          </a:xfrm>
          <a:prstGeom prst="rect">
            <a:avLst/>
          </a:prstGeo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4" name="Text Placeholder 4"/>
          <p:cNvSpPr>
            <a:spLocks noGrp="1"/>
          </p:cNvSpPr>
          <p:nvPr>
            <p:ph type="body" sz="quarter" idx="15" hasCustomPrompt="1"/>
          </p:nvPr>
        </p:nvSpPr>
        <p:spPr>
          <a:xfrm>
            <a:off x="4078288" y="1195667"/>
            <a:ext cx="7695069" cy="675889"/>
          </a:xfrm>
          <a:prstGeom prst="rect">
            <a:avLst/>
          </a:prstGeom>
        </p:spPr>
        <p:txBody>
          <a:bodyPr vert="horz" wrap="square" lIns="0" tIns="0" rIns="0" bIns="0" rtlCol="0" anchor="ctr">
            <a:noAutofit/>
          </a:bodyPr>
          <a:lstStyle>
            <a:lvl2pPr>
              <a:defRPr lang="en-US" sz="1600" b="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6" name="Text Placeholder 4"/>
          <p:cNvSpPr>
            <a:spLocks noGrp="1"/>
          </p:cNvSpPr>
          <p:nvPr>
            <p:ph type="body" sz="quarter" idx="17" hasCustomPrompt="1"/>
          </p:nvPr>
        </p:nvSpPr>
        <p:spPr>
          <a:xfrm>
            <a:off x="4078288" y="1924986"/>
            <a:ext cx="7695069" cy="675889"/>
          </a:xfrm>
          <a:prstGeom prst="rect">
            <a:avLst/>
          </a:prstGeom>
        </p:spPr>
        <p:txBody>
          <a:bodyPr vert="horz" wrap="square" lIns="0" tIns="0" rIns="0" bIns="0" rtlCol="0" anchor="ctr">
            <a:noAutofit/>
          </a:bodyPr>
          <a:lstStyle>
            <a:lvl2pPr>
              <a:defRPr lang="en-US" sz="1600" b="0" dirty="0" smtClean="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8" name="Text Placeholder 4"/>
          <p:cNvSpPr>
            <a:spLocks noGrp="1"/>
          </p:cNvSpPr>
          <p:nvPr>
            <p:ph type="body" sz="quarter" idx="19" hasCustomPrompt="1"/>
          </p:nvPr>
        </p:nvSpPr>
        <p:spPr>
          <a:xfrm>
            <a:off x="4078288" y="2654305"/>
            <a:ext cx="7695069" cy="675889"/>
          </a:xfrm>
          <a:prstGeom prst="rect">
            <a:avLst/>
          </a:prstGeo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20" name="Text Placeholder 4"/>
          <p:cNvSpPr>
            <a:spLocks noGrp="1"/>
          </p:cNvSpPr>
          <p:nvPr>
            <p:ph type="body" sz="quarter" idx="21" hasCustomPrompt="1"/>
          </p:nvPr>
        </p:nvSpPr>
        <p:spPr>
          <a:xfrm>
            <a:off x="4078288" y="3383624"/>
            <a:ext cx="7695069" cy="675889"/>
          </a:xfrm>
          <a:prstGeom prst="rect">
            <a:avLst/>
          </a:prstGeo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4112943"/>
            <a:ext cx="7695069" cy="675889"/>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4078288" y="4842261"/>
            <a:ext cx="7695069" cy="675889"/>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6" name="Footer Placeholder 1">
            <a:extLst>
              <a:ext uri="{FF2B5EF4-FFF2-40B4-BE49-F238E27FC236}">
                <a16:creationId xmlns:a16="http://schemas.microsoft.com/office/drawing/2014/main" id="{0E805036-ED99-4D06-B338-B8D2F2944F46}"/>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373795168"/>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4"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2">
    <p:bg>
      <p:bgPr>
        <a:solidFill>
          <a:schemeClr val="tx2"/>
        </a:solidFill>
        <a:effectLst/>
      </p:bgPr>
    </p:bg>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FDD3BB94-DC99-244C-91E3-A9764AF2671E}"/>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3600" strike="noStrike" spc="-49" baseline="0">
                <a:solidFill>
                  <a:schemeClr val="bg2"/>
                </a:solidFill>
              </a:defRPr>
            </a:lvl1pPr>
          </a:lstStyle>
          <a:p>
            <a:r>
              <a:rPr lang="en-US"/>
              <a:t>Microsoft Azure title</a:t>
            </a:r>
          </a:p>
        </p:txBody>
      </p:sp>
      <p:sp>
        <p:nvSpPr>
          <p:cNvPr id="16" name="Text Placeholder 10">
            <a:extLst>
              <a:ext uri="{FF2B5EF4-FFF2-40B4-BE49-F238E27FC236}">
                <a16:creationId xmlns:a16="http://schemas.microsoft.com/office/drawing/2014/main" id="{63FCEA3C-C822-5A4A-9561-695239EA77C3}"/>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chemeClr val="bg2"/>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3" name="Footer Placeholder 1">
            <a:extLst>
              <a:ext uri="{FF2B5EF4-FFF2-40B4-BE49-F238E27FC236}">
                <a16:creationId xmlns:a16="http://schemas.microsoft.com/office/drawing/2014/main" id="{0AA712FF-FC9D-46B5-A459-E64B25CB6DF4}"/>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solidFill>
                  <a:schemeClr val="bg1"/>
                </a:solidFill>
              </a:rPr>
              <a:t>© Copyright Microsoft Corporation. All rights reserved.</a:t>
            </a:r>
          </a:p>
        </p:txBody>
      </p:sp>
      <p:pic>
        <p:nvPicPr>
          <p:cNvPr id="2" name="Picture 1" descr="Microsoft Azure logo">
            <a:extLst>
              <a:ext uri="{FF2B5EF4-FFF2-40B4-BE49-F238E27FC236}">
                <a16:creationId xmlns:a16="http://schemas.microsoft.com/office/drawing/2014/main" id="{02DCC0E7-1C9C-415C-8C35-2CC155580D77}"/>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122936248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2 colum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378075"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rIns="0" anchor="ctr"/>
          <a:lstStyle>
            <a:lvl1pPr>
              <a:defRPr>
                <a:solidFill>
                  <a:schemeClr val="bg1"/>
                </a:solidFill>
              </a:defRPr>
            </a:lvl1pPr>
          </a:lstStyle>
          <a:p>
            <a:r>
              <a:rPr lang="en-US"/>
              <a:t>Agenda</a:t>
            </a:r>
            <a:br>
              <a:rPr lang="en-US"/>
            </a:br>
            <a:r>
              <a:rPr lang="en-US"/>
              <a:t>6 rows</a:t>
            </a:r>
          </a:p>
        </p:txBody>
      </p:sp>
      <p:sp>
        <p:nvSpPr>
          <p:cNvPr id="5" name="Text Placeholder 4"/>
          <p:cNvSpPr>
            <a:spLocks noGrp="1"/>
          </p:cNvSpPr>
          <p:nvPr>
            <p:ph type="body" sz="quarter" idx="11" hasCustomPrompt="1"/>
          </p:nvPr>
        </p:nvSpPr>
        <p:spPr>
          <a:xfrm>
            <a:off x="3619500" y="458411"/>
            <a:ext cx="3330574"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14" name="Text Placeholder 4"/>
          <p:cNvSpPr>
            <a:spLocks noGrp="1"/>
          </p:cNvSpPr>
          <p:nvPr>
            <p:ph type="body" sz="quarter" idx="15" hasCustomPrompt="1"/>
          </p:nvPr>
        </p:nvSpPr>
        <p:spPr>
          <a:xfrm>
            <a:off x="3619500" y="1302262"/>
            <a:ext cx="3330574" cy="675889"/>
          </a:xfrm>
          <a:prstGeom prst="rect">
            <a:avLst/>
          </a:prstGeom>
        </p:spPr>
        <p:txBody>
          <a:bodyPr vert="horz" wrap="square" lIns="0" tIns="0" rIns="0" bIns="0" rtlCol="0" anchor="ctr">
            <a:noAutofit/>
          </a:bodyPr>
          <a:lstStyle>
            <a:lvl2pPr>
              <a:defRPr lang="en-US" sz="1400" b="0"/>
            </a:lvl2pPr>
          </a:lstStyle>
          <a:p>
            <a:pPr lvl="1">
              <a:buFont typeface="Arial" panose="020B0604020202020204" pitchFamily="34" charset="0"/>
            </a:pPr>
            <a:r>
              <a:rPr lang="en-US"/>
              <a:t>Body copy Segoe UI Regular 14/18. The quick brown fox jumps over the lazy dog. </a:t>
            </a:r>
          </a:p>
        </p:txBody>
      </p:sp>
      <p:sp>
        <p:nvSpPr>
          <p:cNvPr id="16" name="Text Placeholder 4"/>
          <p:cNvSpPr>
            <a:spLocks noGrp="1"/>
          </p:cNvSpPr>
          <p:nvPr>
            <p:ph type="body" sz="quarter" idx="17" hasCustomPrompt="1"/>
          </p:nvPr>
        </p:nvSpPr>
        <p:spPr>
          <a:xfrm>
            <a:off x="3619500" y="2146113"/>
            <a:ext cx="3330574" cy="675889"/>
          </a:xfrm>
          <a:prstGeom prst="rect">
            <a:avLst/>
          </a:prstGeo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a:t>Body copy Segoe UI Regular 14/18. The quick brown fox jumps over the lazy dog. </a:t>
            </a:r>
          </a:p>
        </p:txBody>
      </p:sp>
      <p:sp>
        <p:nvSpPr>
          <p:cNvPr id="18" name="Text Placeholder 4"/>
          <p:cNvSpPr>
            <a:spLocks noGrp="1"/>
          </p:cNvSpPr>
          <p:nvPr>
            <p:ph type="body" sz="quarter" idx="19" hasCustomPrompt="1"/>
          </p:nvPr>
        </p:nvSpPr>
        <p:spPr>
          <a:xfrm>
            <a:off x="3619500" y="2989964"/>
            <a:ext cx="3330574"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20" name="Text Placeholder 4"/>
          <p:cNvSpPr>
            <a:spLocks noGrp="1"/>
          </p:cNvSpPr>
          <p:nvPr>
            <p:ph type="body" sz="quarter" idx="21" hasCustomPrompt="1"/>
          </p:nvPr>
        </p:nvSpPr>
        <p:spPr>
          <a:xfrm>
            <a:off x="3619500" y="3833815"/>
            <a:ext cx="3330574"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3619500" y="4677668"/>
            <a:ext cx="3330574" cy="675889"/>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p>
        </p:txBody>
      </p:sp>
      <p:sp>
        <p:nvSpPr>
          <p:cNvPr id="12" name="Text Placeholder 4">
            <a:extLst>
              <a:ext uri="{FF2B5EF4-FFF2-40B4-BE49-F238E27FC236}">
                <a16:creationId xmlns:a16="http://schemas.microsoft.com/office/drawing/2014/main" id="{B26AB1BC-D652-40F2-83A2-06F6897248D2}"/>
              </a:ext>
            </a:extLst>
          </p:cNvPr>
          <p:cNvSpPr>
            <a:spLocks noGrp="1"/>
          </p:cNvSpPr>
          <p:nvPr>
            <p:ph type="body" sz="quarter" idx="24" hasCustomPrompt="1"/>
          </p:nvPr>
        </p:nvSpPr>
        <p:spPr>
          <a:xfrm>
            <a:off x="8331200" y="458411"/>
            <a:ext cx="3442157"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13" name="Text Placeholder 4">
            <a:extLst>
              <a:ext uri="{FF2B5EF4-FFF2-40B4-BE49-F238E27FC236}">
                <a16:creationId xmlns:a16="http://schemas.microsoft.com/office/drawing/2014/main" id="{B7BCA0EE-6780-4007-A1E7-E2C766ADB6AC}"/>
              </a:ext>
            </a:extLst>
          </p:cNvPr>
          <p:cNvSpPr>
            <a:spLocks noGrp="1"/>
          </p:cNvSpPr>
          <p:nvPr>
            <p:ph type="body" sz="quarter" idx="25" hasCustomPrompt="1"/>
          </p:nvPr>
        </p:nvSpPr>
        <p:spPr>
          <a:xfrm>
            <a:off x="8331200" y="1302262"/>
            <a:ext cx="3442157" cy="675889"/>
          </a:xfrm>
          <a:prstGeom prst="rect">
            <a:avLst/>
          </a:prstGeom>
        </p:spPr>
        <p:txBody>
          <a:bodyPr vert="horz" wrap="square" lIns="0" tIns="0" rIns="0" bIns="0" rtlCol="0" anchor="ctr">
            <a:noAutofit/>
          </a:bodyPr>
          <a:lstStyle>
            <a:lvl2pPr>
              <a:defRPr lang="en-US" sz="1400" b="0"/>
            </a:lvl2pPr>
          </a:lstStyle>
          <a:p>
            <a:pPr lvl="1">
              <a:buFont typeface="Arial" panose="020B0604020202020204" pitchFamily="34" charset="0"/>
            </a:pPr>
            <a:r>
              <a:rPr lang="en-US"/>
              <a:t>Body copy Segoe UI Regular 14/18. The quick brown fox jumps over the lazy dog. </a:t>
            </a:r>
          </a:p>
        </p:txBody>
      </p:sp>
      <p:sp>
        <p:nvSpPr>
          <p:cNvPr id="15" name="Text Placeholder 4">
            <a:extLst>
              <a:ext uri="{FF2B5EF4-FFF2-40B4-BE49-F238E27FC236}">
                <a16:creationId xmlns:a16="http://schemas.microsoft.com/office/drawing/2014/main" id="{42F7FEE8-0C97-4A8D-B62A-F9127046CA49}"/>
              </a:ext>
            </a:extLst>
          </p:cNvPr>
          <p:cNvSpPr>
            <a:spLocks noGrp="1"/>
          </p:cNvSpPr>
          <p:nvPr>
            <p:ph type="body" sz="quarter" idx="26" hasCustomPrompt="1"/>
          </p:nvPr>
        </p:nvSpPr>
        <p:spPr>
          <a:xfrm>
            <a:off x="8331200" y="2146113"/>
            <a:ext cx="3442157" cy="675889"/>
          </a:xfrm>
          <a:prstGeom prst="rect">
            <a:avLst/>
          </a:prstGeo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a:t>Body copy Segoe UI Regular 14/18. The quick brown fox jumps over the lazy dog. </a:t>
            </a:r>
          </a:p>
        </p:txBody>
      </p:sp>
      <p:sp>
        <p:nvSpPr>
          <p:cNvPr id="17" name="Text Placeholder 4">
            <a:extLst>
              <a:ext uri="{FF2B5EF4-FFF2-40B4-BE49-F238E27FC236}">
                <a16:creationId xmlns:a16="http://schemas.microsoft.com/office/drawing/2014/main" id="{A2CDDCC0-5CE0-47BF-9A58-947FAAFE0464}"/>
              </a:ext>
            </a:extLst>
          </p:cNvPr>
          <p:cNvSpPr>
            <a:spLocks noGrp="1"/>
          </p:cNvSpPr>
          <p:nvPr>
            <p:ph type="body" sz="quarter" idx="27" hasCustomPrompt="1"/>
          </p:nvPr>
        </p:nvSpPr>
        <p:spPr>
          <a:xfrm>
            <a:off x="8331200" y="2989964"/>
            <a:ext cx="3442157"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19" name="Text Placeholder 4">
            <a:extLst>
              <a:ext uri="{FF2B5EF4-FFF2-40B4-BE49-F238E27FC236}">
                <a16:creationId xmlns:a16="http://schemas.microsoft.com/office/drawing/2014/main" id="{CE365600-EF9A-4204-AC1D-49DA60EE0BC9}"/>
              </a:ext>
            </a:extLst>
          </p:cNvPr>
          <p:cNvSpPr>
            <a:spLocks noGrp="1"/>
          </p:cNvSpPr>
          <p:nvPr>
            <p:ph type="body" sz="quarter" idx="28" hasCustomPrompt="1"/>
          </p:nvPr>
        </p:nvSpPr>
        <p:spPr>
          <a:xfrm>
            <a:off x="8331200" y="3833815"/>
            <a:ext cx="3442157"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21" name="Text Placeholder 4">
            <a:extLst>
              <a:ext uri="{FF2B5EF4-FFF2-40B4-BE49-F238E27FC236}">
                <a16:creationId xmlns:a16="http://schemas.microsoft.com/office/drawing/2014/main" id="{7C988AC2-C93F-4C50-A6B6-35E8D243E2D3}"/>
              </a:ext>
            </a:extLst>
          </p:cNvPr>
          <p:cNvSpPr>
            <a:spLocks noGrp="1"/>
          </p:cNvSpPr>
          <p:nvPr>
            <p:ph type="body" sz="quarter" idx="29" hasCustomPrompt="1"/>
          </p:nvPr>
        </p:nvSpPr>
        <p:spPr>
          <a:xfrm>
            <a:off x="8331200" y="4677668"/>
            <a:ext cx="3442157" cy="675889"/>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p>
        </p:txBody>
      </p:sp>
      <p:sp>
        <p:nvSpPr>
          <p:cNvPr id="6" name="Footer Placeholder 1">
            <a:extLst>
              <a:ext uri="{FF2B5EF4-FFF2-40B4-BE49-F238E27FC236}">
                <a16:creationId xmlns:a16="http://schemas.microsoft.com/office/drawing/2014/main" id="{20AEC5E9-15FA-4088-BD82-723F6A9F15A1}"/>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497870291"/>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280"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xt option 3">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DB14B4B7-6595-4F80-A720-AEE6406FDDDB}"/>
              </a:ext>
            </a:extLst>
          </p:cNvPr>
          <p:cNvSpPr>
            <a:spLocks noGrp="1"/>
          </p:cNvSpPr>
          <p:nvPr>
            <p:ph type="title" hasCustomPrompt="1"/>
          </p:nvPr>
        </p:nvSpPr>
        <p:spPr/>
        <p:txBody>
          <a:bodyPr/>
          <a:lstStyle/>
          <a:p>
            <a:r>
              <a:rPr lang="en-US"/>
              <a:t>Text layout three columns images and text</a:t>
            </a:r>
          </a:p>
        </p:txBody>
      </p:sp>
      <p:sp>
        <p:nvSpPr>
          <p:cNvPr id="16" name="Rectangle 15">
            <a:extLst>
              <a:ext uri="{FF2B5EF4-FFF2-40B4-BE49-F238E27FC236}">
                <a16:creationId xmlns:a16="http://schemas.microsoft.com/office/drawing/2014/main" id="{A6AC17A7-7CAA-4CA5-89CD-184D76C19F56}"/>
              </a:ext>
              <a:ext uri="{C183D7F6-B498-43B3-948B-1728B52AA6E4}">
                <adec:decorative xmlns:adec="http://schemas.microsoft.com/office/drawing/2017/decorative" val="1"/>
              </a:ext>
            </a:extLst>
          </p:cNvPr>
          <p:cNvSpPr/>
          <p:nvPr userDrawn="1"/>
        </p:nvSpPr>
        <p:spPr bwMode="auto">
          <a:xfrm>
            <a:off x="468134" y="1456896"/>
            <a:ext cx="3603442" cy="3043667"/>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E501F238-570E-E648-9E57-DAA86A7A8ED3}"/>
              </a:ext>
            </a:extLst>
          </p:cNvPr>
          <p:cNvSpPr>
            <a:spLocks noGrp="1"/>
          </p:cNvSpPr>
          <p:nvPr>
            <p:ph type="pic" sz="quarter" idx="21" hasCustomPrompt="1"/>
          </p:nvPr>
        </p:nvSpPr>
        <p:spPr>
          <a:xfrm>
            <a:off x="592758" y="1560579"/>
            <a:ext cx="3354191" cy="2836300"/>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19" name="Text Placeholder 4">
            <a:extLst>
              <a:ext uri="{FF2B5EF4-FFF2-40B4-BE49-F238E27FC236}">
                <a16:creationId xmlns:a16="http://schemas.microsoft.com/office/drawing/2014/main" id="{F22038DD-9076-B34B-B54A-107DF3F024EE}"/>
              </a:ext>
            </a:extLst>
          </p:cNvPr>
          <p:cNvSpPr>
            <a:spLocks noGrp="1"/>
          </p:cNvSpPr>
          <p:nvPr>
            <p:ph type="body" sz="quarter" idx="17" hasCustomPrompt="1"/>
          </p:nvPr>
        </p:nvSpPr>
        <p:spPr>
          <a:xfrm>
            <a:off x="418643" y="4889029"/>
            <a:ext cx="3652931" cy="523220"/>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a:t>
            </a:r>
          </a:p>
        </p:txBody>
      </p:sp>
      <p:sp>
        <p:nvSpPr>
          <p:cNvPr id="3" name="Rectangle 2">
            <a:extLst>
              <a:ext uri="{FF2B5EF4-FFF2-40B4-BE49-F238E27FC236}">
                <a16:creationId xmlns:a16="http://schemas.microsoft.com/office/drawing/2014/main" id="{7A2E6301-6404-4EF3-A39A-8E79FFA3C974}"/>
              </a:ext>
              <a:ext uri="{C183D7F6-B498-43B3-948B-1728B52AA6E4}">
                <adec:decorative xmlns:adec="http://schemas.microsoft.com/office/drawing/2017/decorative" val="1"/>
              </a:ext>
            </a:extLst>
          </p:cNvPr>
          <p:cNvSpPr/>
          <p:nvPr userDrawn="1"/>
        </p:nvSpPr>
        <p:spPr bwMode="auto">
          <a:xfrm>
            <a:off x="4308909" y="1456896"/>
            <a:ext cx="3603442" cy="3043667"/>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1" name="Picture Placeholder 7">
            <a:extLst>
              <a:ext uri="{FF2B5EF4-FFF2-40B4-BE49-F238E27FC236}">
                <a16:creationId xmlns:a16="http://schemas.microsoft.com/office/drawing/2014/main" id="{1BE65963-6DE8-471D-88DB-2FC78087003C}"/>
              </a:ext>
            </a:extLst>
          </p:cNvPr>
          <p:cNvSpPr>
            <a:spLocks noGrp="1"/>
          </p:cNvSpPr>
          <p:nvPr>
            <p:ph type="pic" sz="quarter" idx="26" hasCustomPrompt="1"/>
          </p:nvPr>
        </p:nvSpPr>
        <p:spPr>
          <a:xfrm>
            <a:off x="4433534" y="1560579"/>
            <a:ext cx="3354191" cy="2836300"/>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21" name="Text Placeholder 4">
            <a:extLst>
              <a:ext uri="{FF2B5EF4-FFF2-40B4-BE49-F238E27FC236}">
                <a16:creationId xmlns:a16="http://schemas.microsoft.com/office/drawing/2014/main" id="{B0C89B53-FA50-F248-AD0B-933DE098D70A}"/>
              </a:ext>
            </a:extLst>
          </p:cNvPr>
          <p:cNvSpPr>
            <a:spLocks noGrp="1"/>
          </p:cNvSpPr>
          <p:nvPr>
            <p:ph type="body" sz="quarter" idx="24" hasCustomPrompt="1"/>
          </p:nvPr>
        </p:nvSpPr>
        <p:spPr>
          <a:xfrm>
            <a:off x="4293969" y="4889029"/>
            <a:ext cx="3618381" cy="523220"/>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a:t>
            </a:r>
          </a:p>
        </p:txBody>
      </p:sp>
      <p:sp>
        <p:nvSpPr>
          <p:cNvPr id="17" name="Rectangle 16">
            <a:extLst>
              <a:ext uri="{FF2B5EF4-FFF2-40B4-BE49-F238E27FC236}">
                <a16:creationId xmlns:a16="http://schemas.microsoft.com/office/drawing/2014/main" id="{5EC0DAC3-9E26-491C-A10D-7D086E91DB76}"/>
              </a:ext>
              <a:ext uri="{C183D7F6-B498-43B3-948B-1728B52AA6E4}">
                <adec:decorative xmlns:adec="http://schemas.microsoft.com/office/drawing/2017/decorative" val="1"/>
              </a:ext>
            </a:extLst>
          </p:cNvPr>
          <p:cNvSpPr/>
          <p:nvPr userDrawn="1"/>
        </p:nvSpPr>
        <p:spPr bwMode="auto">
          <a:xfrm>
            <a:off x="8159021" y="1456896"/>
            <a:ext cx="3603442" cy="3043667"/>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33" name="Picture Placeholder 7">
            <a:extLst>
              <a:ext uri="{FF2B5EF4-FFF2-40B4-BE49-F238E27FC236}">
                <a16:creationId xmlns:a16="http://schemas.microsoft.com/office/drawing/2014/main" id="{907DE53F-AA57-4741-9DAA-A44C19F78D30}"/>
              </a:ext>
            </a:extLst>
          </p:cNvPr>
          <p:cNvSpPr>
            <a:spLocks noGrp="1"/>
          </p:cNvSpPr>
          <p:nvPr>
            <p:ph type="pic" sz="quarter" idx="27" hasCustomPrompt="1"/>
          </p:nvPr>
        </p:nvSpPr>
        <p:spPr>
          <a:xfrm>
            <a:off x="8283647" y="1560579"/>
            <a:ext cx="3354191" cy="2836300"/>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a:t>Drag &amp; drop your</a:t>
            </a:r>
            <a:br>
              <a:rPr lang="en-US"/>
            </a:br>
            <a:r>
              <a:rPr lang="en-US"/>
              <a:t>photo here </a:t>
            </a:r>
            <a:br>
              <a:rPr lang="en-US"/>
            </a:br>
            <a:r>
              <a:rPr lang="en-US"/>
              <a:t>or click or tap icon</a:t>
            </a:r>
            <a:br>
              <a:rPr lang="en-US"/>
            </a:br>
            <a:r>
              <a:rPr lang="en-US"/>
              <a:t>below to insert</a:t>
            </a:r>
          </a:p>
        </p:txBody>
      </p:sp>
      <p:sp>
        <p:nvSpPr>
          <p:cNvPr id="22" name="Text Placeholder 4">
            <a:extLst>
              <a:ext uri="{FF2B5EF4-FFF2-40B4-BE49-F238E27FC236}">
                <a16:creationId xmlns:a16="http://schemas.microsoft.com/office/drawing/2014/main" id="{C11EA858-BBCA-2149-9368-C1FDBC6C8DFD}"/>
              </a:ext>
            </a:extLst>
          </p:cNvPr>
          <p:cNvSpPr>
            <a:spLocks noGrp="1"/>
          </p:cNvSpPr>
          <p:nvPr>
            <p:ph type="body" sz="quarter" idx="25" hasCustomPrompt="1"/>
          </p:nvPr>
        </p:nvSpPr>
        <p:spPr>
          <a:xfrm>
            <a:off x="8144083" y="4889029"/>
            <a:ext cx="3618381" cy="523220"/>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a:t>
            </a:r>
          </a:p>
        </p:txBody>
      </p:sp>
      <p:sp>
        <p:nvSpPr>
          <p:cNvPr id="18" name="Text Placeholder 4">
            <a:extLst>
              <a:ext uri="{FF2B5EF4-FFF2-40B4-BE49-F238E27FC236}">
                <a16:creationId xmlns:a16="http://schemas.microsoft.com/office/drawing/2014/main" id="{6B0E7A2A-440B-4386-BA99-0E3495B2C78A}"/>
              </a:ext>
            </a:extLst>
          </p:cNvPr>
          <p:cNvSpPr>
            <a:spLocks noGrp="1"/>
          </p:cNvSpPr>
          <p:nvPr>
            <p:ph type="body" sz="quarter" idx="28" hasCustomPrompt="1"/>
          </p:nvPr>
        </p:nvSpPr>
        <p:spPr>
          <a:xfrm>
            <a:off x="418643" y="4582416"/>
            <a:ext cx="3652931"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2"/>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20" name="Text Placeholder 4">
            <a:extLst>
              <a:ext uri="{FF2B5EF4-FFF2-40B4-BE49-F238E27FC236}">
                <a16:creationId xmlns:a16="http://schemas.microsoft.com/office/drawing/2014/main" id="{84B94875-0E5C-4E1B-9009-179D2480580A}"/>
              </a:ext>
            </a:extLst>
          </p:cNvPr>
          <p:cNvSpPr>
            <a:spLocks noGrp="1"/>
          </p:cNvSpPr>
          <p:nvPr>
            <p:ph type="body" sz="quarter" idx="29" hasCustomPrompt="1"/>
          </p:nvPr>
        </p:nvSpPr>
        <p:spPr>
          <a:xfrm>
            <a:off x="4293969" y="4582416"/>
            <a:ext cx="3618381"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2"/>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23" name="Text Placeholder 4">
            <a:extLst>
              <a:ext uri="{FF2B5EF4-FFF2-40B4-BE49-F238E27FC236}">
                <a16:creationId xmlns:a16="http://schemas.microsoft.com/office/drawing/2014/main" id="{122C2A87-F659-470C-9A84-C24B6596BF30}"/>
              </a:ext>
            </a:extLst>
          </p:cNvPr>
          <p:cNvSpPr>
            <a:spLocks noGrp="1"/>
          </p:cNvSpPr>
          <p:nvPr>
            <p:ph type="body" sz="quarter" idx="30" hasCustomPrompt="1"/>
          </p:nvPr>
        </p:nvSpPr>
        <p:spPr>
          <a:xfrm>
            <a:off x="8144083" y="4582416"/>
            <a:ext cx="3618381"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2"/>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4" name="Footer Placeholder 1">
            <a:extLst>
              <a:ext uri="{FF2B5EF4-FFF2-40B4-BE49-F238E27FC236}">
                <a16:creationId xmlns:a16="http://schemas.microsoft.com/office/drawing/2014/main" id="{078D6B2E-04FF-44FF-92BF-A50AB63F5A84}"/>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669954851"/>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ection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B990B4C-4B23-479D-ADA8-DD6E0658DF5A}"/>
              </a:ext>
            </a:extLst>
          </p:cNvPr>
          <p:cNvSpPr/>
          <p:nvPr userDrawn="1"/>
        </p:nvSpPr>
        <p:spPr bwMode="auto">
          <a:xfrm>
            <a:off x="1" y="2526646"/>
            <a:ext cx="9697686" cy="178404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4" name="Title 35"/>
          <p:cNvSpPr>
            <a:spLocks noGrp="1"/>
          </p:cNvSpPr>
          <p:nvPr>
            <p:ph type="title" hasCustomPrompt="1"/>
          </p:nvPr>
        </p:nvSpPr>
        <p:spPr>
          <a:xfrm>
            <a:off x="418644" y="2526646"/>
            <a:ext cx="9189910" cy="1784048"/>
          </a:xfrm>
          <a:prstGeom prst="rect">
            <a:avLst/>
          </a:prstGeom>
          <a:noFill/>
        </p:spPr>
        <p:txBody>
          <a:bodyPr vert="horz" wrap="square" lIns="0" tIns="0" rIns="0" bIns="0" rtlCol="0" anchor="ctr" anchorCtr="0">
            <a:noAutofit/>
          </a:bodyPr>
          <a:lstStyle>
            <a:lvl1pPr>
              <a:defRPr lang="en-US" sz="3600" spc="-49" baseline="0" dirty="0">
                <a:solidFill>
                  <a:schemeClr val="bg1"/>
                </a:solidFill>
              </a:defRPr>
            </a:lvl1pPr>
          </a:lstStyle>
          <a:p>
            <a:pPr marL="0" lvl="0">
              <a:lnSpc>
                <a:spcPts val="5490"/>
              </a:lnSpc>
            </a:pPr>
            <a:r>
              <a:rPr lang="en-US"/>
              <a:t>Section title</a:t>
            </a:r>
          </a:p>
        </p:txBody>
      </p:sp>
      <p:sp>
        <p:nvSpPr>
          <p:cNvPr id="6" name="Rectangle 5">
            <a:extLst>
              <a:ext uri="{FF2B5EF4-FFF2-40B4-BE49-F238E27FC236}">
                <a16:creationId xmlns:a16="http://schemas.microsoft.com/office/drawing/2014/main" id="{E7A7DCD7-2A9A-4303-B73A-A8AA23BAF4B6}"/>
              </a:ext>
            </a:extLst>
          </p:cNvPr>
          <p:cNvSpPr/>
          <p:nvPr userDrawn="1"/>
        </p:nvSpPr>
        <p:spPr bwMode="auto">
          <a:xfrm>
            <a:off x="9697686" y="2526646"/>
            <a:ext cx="2082603" cy="1784048"/>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6">
            <a:extLst>
              <a:ext uri="{FF2B5EF4-FFF2-40B4-BE49-F238E27FC236}">
                <a16:creationId xmlns:a16="http://schemas.microsoft.com/office/drawing/2014/main" id="{C39A4550-468E-4965-BBF3-650AD824060F}"/>
              </a:ext>
            </a:extLst>
          </p:cNvPr>
          <p:cNvSpPr/>
          <p:nvPr userDrawn="1"/>
        </p:nvSpPr>
        <p:spPr bwMode="auto">
          <a:xfrm flipH="1">
            <a:off x="9697686"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2"/>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a:extLst>
              <a:ext uri="{FF2B5EF4-FFF2-40B4-BE49-F238E27FC236}">
                <a16:creationId xmlns:a16="http://schemas.microsoft.com/office/drawing/2014/main" id="{79F5CEB5-AAB3-4E98-82B0-2B2EDFAC7F19}"/>
              </a:ext>
            </a:extLst>
          </p:cNvPr>
          <p:cNvSpPr/>
          <p:nvPr userDrawn="1"/>
        </p:nvSpPr>
        <p:spPr bwMode="auto">
          <a:xfrm>
            <a:off x="11569483"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2"/>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2" name="Picture Placeholder 11">
            <a:extLst>
              <a:ext uri="{FF2B5EF4-FFF2-40B4-BE49-F238E27FC236}">
                <a16:creationId xmlns:a16="http://schemas.microsoft.com/office/drawing/2014/main" id="{A0F18A81-5AF1-41EB-B335-9EF67062969B}"/>
              </a:ext>
            </a:extLst>
          </p:cNvPr>
          <p:cNvSpPr>
            <a:spLocks noGrp="1"/>
          </p:cNvSpPr>
          <p:nvPr>
            <p:ph type="pic" sz="quarter" idx="10"/>
          </p:nvPr>
        </p:nvSpPr>
        <p:spPr>
          <a:xfrm>
            <a:off x="10098361" y="2777952"/>
            <a:ext cx="1281254" cy="1281436"/>
          </a:xfrm>
          <a:prstGeom prst="rect">
            <a:avLst/>
          </a:prstGeom>
        </p:spPr>
        <p:txBody>
          <a:bodyPr anchor="ctr">
            <a:noAutofit/>
          </a:bodyPr>
          <a:lstStyle>
            <a:lvl1pPr algn="ctr">
              <a:defRPr/>
            </a:lvl1pPr>
          </a:lstStyle>
          <a:p>
            <a:endParaRPr lang="en-US"/>
          </a:p>
        </p:txBody>
      </p:sp>
      <p:sp>
        <p:nvSpPr>
          <p:cNvPr id="5" name="Footer Placeholder 1">
            <a:extLst>
              <a:ext uri="{FF2B5EF4-FFF2-40B4-BE49-F238E27FC236}">
                <a16:creationId xmlns:a16="http://schemas.microsoft.com/office/drawing/2014/main" id="{53F6734B-2BB9-44E4-A8BF-B0683C3D0AF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764039343"/>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hoto layou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7"/>
            <a:ext cx="5579310" cy="307777"/>
          </a:xfrm>
          <a:prstGeom prst="rect">
            <a:avLst/>
          </a:prstGeom>
        </p:spPr>
        <p:txBody>
          <a:bodyPr wrap="square" lIns="0" tIns="0" rIns="0" bIns="0">
            <a:spAutoFit/>
          </a:bodyPr>
          <a:lstStyle>
            <a:lvl1pPr marL="0" indent="0">
              <a:lnSpc>
                <a:spcPts val="2353"/>
              </a:lnSpc>
              <a:buNone/>
              <a:defRPr lang="en-US" sz="20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10" name="Text Placeholder 4">
            <a:extLst>
              <a:ext uri="{FF2B5EF4-FFF2-40B4-BE49-F238E27FC236}">
                <a16:creationId xmlns:a16="http://schemas.microsoft.com/office/drawing/2014/main" id="{2274B3EB-A97B-4219-A55A-84453528FE77}"/>
              </a:ext>
            </a:extLst>
          </p:cNvPr>
          <p:cNvSpPr>
            <a:spLocks noGrp="1"/>
          </p:cNvSpPr>
          <p:nvPr>
            <p:ph type="body" sz="quarter" idx="45" hasCustomPrompt="1"/>
          </p:nvPr>
        </p:nvSpPr>
        <p:spPr>
          <a:xfrm>
            <a:off x="418643" y="2161629"/>
            <a:ext cx="5579309" cy="338554"/>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accent4"/>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474101"/>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1" name="Text Placeholder 4">
            <a:extLst>
              <a:ext uri="{FF2B5EF4-FFF2-40B4-BE49-F238E27FC236}">
                <a16:creationId xmlns:a16="http://schemas.microsoft.com/office/drawing/2014/main" id="{6B19B2E5-E29A-4169-8CDD-80FC79D1C862}"/>
              </a:ext>
            </a:extLst>
          </p:cNvPr>
          <p:cNvSpPr>
            <a:spLocks noGrp="1"/>
          </p:cNvSpPr>
          <p:nvPr>
            <p:ph type="body" sz="quarter" idx="46" hasCustomPrompt="1"/>
          </p:nvPr>
        </p:nvSpPr>
        <p:spPr>
          <a:xfrm>
            <a:off x="418643" y="3628878"/>
            <a:ext cx="5579309" cy="338554"/>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accent4"/>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929012"/>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440494"/>
            <a:ext cx="5973053" cy="5084006"/>
          </a:xfrm>
          <a:prstGeom prst="rect">
            <a:avLst/>
          </a:prstGeom>
          <a:blipFill>
            <a:blip r:embed="rId2"/>
            <a:stretch>
              <a:fillRect t="-12412" b="-12412"/>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3" name="Footer Placeholder 1">
            <a:extLst>
              <a:ext uri="{FF2B5EF4-FFF2-40B4-BE49-F238E27FC236}">
                <a16:creationId xmlns:a16="http://schemas.microsoft.com/office/drawing/2014/main" id="{C06943B8-583F-41EC-BDD0-C4B2F2271C0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518741288"/>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hoto layout with bullet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6"/>
            <a:ext cx="5579310" cy="369332"/>
          </a:xfrm>
          <a:prstGeom prst="rect">
            <a:avLst/>
          </a:prstGeom>
        </p:spPr>
        <p:txBody>
          <a:bodyPr wrap="square" lIns="0" tIns="0" rIns="0" bIns="0" anchor="t">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268946"/>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418644" y="3006343"/>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158965"/>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418644" y="3896362"/>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418644" y="4048984"/>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418644" y="4786381"/>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418644" y="4939001"/>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2" name="Rectangle 1">
            <a:extLst>
              <a:ext uri="{FF2B5EF4-FFF2-40B4-BE49-F238E27FC236}">
                <a16:creationId xmlns:a16="http://schemas.microsoft.com/office/drawing/2014/main" id="{56B6D240-D672-4F0A-95ED-D92FC8351E6D}"/>
              </a:ext>
              <a:ext uri="{C183D7F6-B498-43B3-948B-1728B52AA6E4}">
                <adec:decorative xmlns:adec="http://schemas.microsoft.com/office/drawing/2017/decorative" val="1"/>
              </a:ext>
            </a:extLst>
          </p:cNvPr>
          <p:cNvSpPr/>
          <p:nvPr userDrawn="1"/>
        </p:nvSpPr>
        <p:spPr bwMode="auto">
          <a:xfrm>
            <a:off x="6229842" y="1456897"/>
            <a:ext cx="5543514" cy="4066880"/>
          </a:xfrm>
          <a:prstGeom prst="rect">
            <a:avLst/>
          </a:prstGeom>
          <a:noFill/>
          <a:ln w="19050">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9" name="Picture Placeholder 7">
            <a:extLst>
              <a:ext uri="{FF2B5EF4-FFF2-40B4-BE49-F238E27FC236}">
                <a16:creationId xmlns:a16="http://schemas.microsoft.com/office/drawing/2014/main" id="{CA973F78-0779-41C2-98B4-4547D2CD7C11}"/>
              </a:ext>
            </a:extLst>
          </p:cNvPr>
          <p:cNvSpPr>
            <a:spLocks noGrp="1"/>
          </p:cNvSpPr>
          <p:nvPr>
            <p:ph type="pic" sz="quarter" idx="47" hasCustomPrompt="1"/>
          </p:nvPr>
        </p:nvSpPr>
        <p:spPr>
          <a:xfrm>
            <a:off x="6349678" y="1571850"/>
            <a:ext cx="5303845" cy="3836974"/>
          </a:xfrm>
          <a:prstGeom prst="rect">
            <a:avLst/>
          </a:prstGeom>
          <a:blipFill dpi="0" rotWithShape="1">
            <a:blip r:embed="rId2"/>
            <a:srcRect/>
            <a:stretch>
              <a:fillRect t="-12167" b="-11528"/>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5" name="Footer Placeholder 1">
            <a:extLst>
              <a:ext uri="{FF2B5EF4-FFF2-40B4-BE49-F238E27FC236}">
                <a16:creationId xmlns:a16="http://schemas.microsoft.com/office/drawing/2014/main" id="{41DA22E1-F19A-4866-9903-D39B8BC0754E}"/>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880632262"/>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hoto layout with bullet text &amp; icon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6"/>
            <a:ext cx="5579310" cy="369332"/>
          </a:xfrm>
          <a:prstGeom prst="rect">
            <a:avLst/>
          </a:prstGeom>
        </p:spPr>
        <p:txBody>
          <a:bodyPr wrap="square" lIns="0" tIns="0" rIns="0" bIns="0" anchor="t">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1422400" y="243835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1422400" y="3147005"/>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1422400" y="3270884"/>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1422400" y="3979538"/>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1422400" y="4103417"/>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1422400" y="4812071"/>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1422400" y="4935948"/>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457324"/>
            <a:ext cx="5973053" cy="4063399"/>
          </a:xfrm>
          <a:prstGeom prst="rect">
            <a:avLst/>
          </a:prstGeom>
          <a:blipFill>
            <a:blip r:embed="rId2"/>
            <a:stretch>
              <a:fillRect t="-33991" b="-34785"/>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2" name="Footer Placeholder 1">
            <a:extLst>
              <a:ext uri="{FF2B5EF4-FFF2-40B4-BE49-F238E27FC236}">
                <a16:creationId xmlns:a16="http://schemas.microsoft.com/office/drawing/2014/main" id="{5F6EB83D-C2A5-4189-B12B-1320B6ADB9B8}"/>
              </a:ext>
            </a:extLst>
          </p:cNvPr>
          <p:cNvSpPr txBox="1">
            <a:spLocks/>
          </p:cNvSpPr>
          <p:nvPr userDrawn="1"/>
        </p:nvSpPr>
        <p:spPr>
          <a:xfrm>
            <a:off x="418644"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a:t>© Copyright Microsoft Corporation. All rights reserved.</a:t>
            </a:r>
          </a:p>
        </p:txBody>
      </p:sp>
    </p:spTree>
    <p:extLst>
      <p:ext uri="{BB962C8B-B14F-4D97-AF65-F5344CB8AC3E}">
        <p14:creationId xmlns:p14="http://schemas.microsoft.com/office/powerpoint/2010/main" val="976341919"/>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Photo layout with 4 rows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11354712" cy="728448"/>
          </a:xfrm>
        </p:spPr>
        <p:txBody>
          <a:bodyPr/>
          <a:lstStyle>
            <a:lvl1pPr>
              <a:defRPr>
                <a:solidFill>
                  <a:schemeClr val="tx1"/>
                </a:solidFill>
              </a:defRPr>
            </a:lvl1pPr>
          </a:lstStyle>
          <a:p>
            <a:r>
              <a:rPr lang="en-US"/>
              <a:t>Photo layout 1</a:t>
            </a:r>
          </a:p>
        </p:txBody>
      </p:sp>
      <p:sp>
        <p:nvSpPr>
          <p:cNvPr id="13" name="Text Placeholder 4">
            <a:extLst>
              <a:ext uri="{FF2B5EF4-FFF2-40B4-BE49-F238E27FC236}">
                <a16:creationId xmlns:a16="http://schemas.microsoft.com/office/drawing/2014/main" id="{22D1B7D7-06FD-4F28-9BBD-A26349C88491}"/>
              </a:ext>
            </a:extLst>
          </p:cNvPr>
          <p:cNvSpPr>
            <a:spLocks noGrp="1"/>
          </p:cNvSpPr>
          <p:nvPr>
            <p:ph type="body" sz="quarter" idx="47" hasCustomPrompt="1"/>
          </p:nvPr>
        </p:nvSpPr>
        <p:spPr>
          <a:xfrm>
            <a:off x="418644" y="1389750"/>
            <a:ext cx="5579310" cy="361539"/>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2000" b="0" i="0" spc="0">
                <a:solidFill>
                  <a:schemeClr val="tx1"/>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a:t>
            </a:r>
            <a:r>
              <a:rPr lang="en-US" err="1"/>
              <a:t>Semibold</a:t>
            </a:r>
            <a:r>
              <a:rPr lang="en-US"/>
              <a:t> 18/20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885051"/>
            <a:ext cx="5579310" cy="696624"/>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9" name="Straight Connector 8">
            <a:extLst>
              <a:ext uri="{FF2B5EF4-FFF2-40B4-BE49-F238E27FC236}">
                <a16:creationId xmlns:a16="http://schemas.microsoft.com/office/drawing/2014/main" id="{5E2F051F-FAD1-40B7-AD8D-86ACA838D32B}"/>
              </a:ext>
              <a:ext uri="{C183D7F6-B498-43B3-948B-1728B52AA6E4}">
                <adec:decorative xmlns:adec="http://schemas.microsoft.com/office/drawing/2017/decorative" val="1"/>
              </a:ext>
            </a:extLst>
          </p:cNvPr>
          <p:cNvCxnSpPr>
            <a:cxnSpLocks/>
          </p:cNvCxnSpPr>
          <p:nvPr userDrawn="1"/>
        </p:nvCxnSpPr>
        <p:spPr>
          <a:xfrm>
            <a:off x="418644" y="2723597"/>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865519"/>
            <a:ext cx="5579310" cy="696624"/>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A8966B79-BC7C-4DB8-80D4-01380DB97330}"/>
              </a:ext>
              <a:ext uri="{C183D7F6-B498-43B3-948B-1728B52AA6E4}">
                <adec:decorative xmlns:adec="http://schemas.microsoft.com/office/drawing/2017/decorative" val="1"/>
              </a:ext>
            </a:extLst>
          </p:cNvPr>
          <p:cNvCxnSpPr>
            <a:cxnSpLocks/>
          </p:cNvCxnSpPr>
          <p:nvPr userDrawn="1"/>
        </p:nvCxnSpPr>
        <p:spPr>
          <a:xfrm>
            <a:off x="418644" y="3704065"/>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3845987"/>
            <a:ext cx="5579310" cy="696624"/>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E69D048A-1B0B-4837-8CE2-BD16F3AE2B1C}"/>
              </a:ext>
              <a:ext uri="{C183D7F6-B498-43B3-948B-1728B52AA6E4}">
                <adec:decorative xmlns:adec="http://schemas.microsoft.com/office/drawing/2017/decorative" val="1"/>
              </a:ext>
            </a:extLst>
          </p:cNvPr>
          <p:cNvCxnSpPr>
            <a:cxnSpLocks/>
          </p:cNvCxnSpPr>
          <p:nvPr userDrawn="1"/>
        </p:nvCxnSpPr>
        <p:spPr>
          <a:xfrm>
            <a:off x="418644" y="4684533"/>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4826457"/>
            <a:ext cx="5579310" cy="696624"/>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2" name="Rectangle 1">
            <a:extLst>
              <a:ext uri="{FF2B5EF4-FFF2-40B4-BE49-F238E27FC236}">
                <a16:creationId xmlns:a16="http://schemas.microsoft.com/office/drawing/2014/main" id="{680D905E-E7A9-44EC-830B-323C290AAA27}"/>
              </a:ext>
              <a:ext uri="{C183D7F6-B498-43B3-948B-1728B52AA6E4}">
                <adec:decorative xmlns:adec="http://schemas.microsoft.com/office/drawing/2017/decorative" val="1"/>
              </a:ext>
            </a:extLst>
          </p:cNvPr>
          <p:cNvSpPr/>
          <p:nvPr userDrawn="1"/>
        </p:nvSpPr>
        <p:spPr bwMode="auto">
          <a:xfrm>
            <a:off x="6229842" y="1456897"/>
            <a:ext cx="5543514" cy="4067604"/>
          </a:xfrm>
          <a:prstGeom prst="rect">
            <a:avLst/>
          </a:prstGeom>
          <a:noFill/>
          <a:ln w="19050">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3836973"/>
          </a:xfrm>
          <a:prstGeom prst="rect">
            <a:avLst/>
          </a:prstGeom>
          <a:blipFill dpi="0" rotWithShape="1">
            <a:blip r:embed="rId2"/>
            <a:srcRect/>
            <a:stretch>
              <a:fillRect t="-11918" b="-11778"/>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5" name="Footer Placeholder 1">
            <a:extLst>
              <a:ext uri="{FF2B5EF4-FFF2-40B4-BE49-F238E27FC236}">
                <a16:creationId xmlns:a16="http://schemas.microsoft.com/office/drawing/2014/main" id="{C8DC7018-F39B-4B6A-8195-1144FFF36B83}"/>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567028065"/>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hoto layout with gray filled text box">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902563"/>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511910"/>
            <a:ext cx="5579310" cy="902563"/>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3566923"/>
            <a:ext cx="5579310" cy="902563"/>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4621937"/>
            <a:ext cx="5579310" cy="902563"/>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6229842" y="1456897"/>
            <a:ext cx="5543514" cy="4067604"/>
          </a:xfrm>
          <a:prstGeom prst="rect">
            <a:avLst/>
          </a:prstGeom>
          <a:noFill/>
          <a:ln w="19050">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3836973"/>
          </a:xfrm>
          <a:prstGeom prst="rect">
            <a:avLst/>
          </a:prstGeom>
          <a:blipFill dpi="0" rotWithShape="1">
            <a:blip r:embed="rId2"/>
            <a:srcRect/>
            <a:stretch>
              <a:fillRect t="-11917" b="-11779"/>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5" name="Footer Placeholder 1">
            <a:extLst>
              <a:ext uri="{FF2B5EF4-FFF2-40B4-BE49-F238E27FC236}">
                <a16:creationId xmlns:a16="http://schemas.microsoft.com/office/drawing/2014/main" id="{C56D26C9-E199-4EBA-8CF2-616AA349D95C}"/>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925728705"/>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Photo layout with single gray filled text box">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4067603"/>
          </a:xfrm>
          <a:prstGeom prst="rect">
            <a:avLst/>
          </a:prstGeom>
          <a:solidFill>
            <a:schemeClr val="bg2"/>
          </a:solidFill>
        </p:spPr>
        <p:txBody>
          <a:bodyPr lIns="137160" tIns="91440" rIns="137160" bIns="91440" anchor="t">
            <a:noAutofit/>
          </a:bodyPr>
          <a:lstStyle>
            <a:lvl1pPr marL="0" indent="0">
              <a:lnSpc>
                <a:spcPct val="100000"/>
              </a:lnSpc>
              <a:spcBef>
                <a:spcPts val="0"/>
              </a:spcBef>
              <a:spcAft>
                <a:spcPts val="1200"/>
              </a:spcAft>
              <a:buFont typeface="Arial" panose="020B0604020202020204" pitchFamily="34" charset="0"/>
              <a:buNone/>
              <a:defRPr sz="18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a:p>
            <a:pPr marL="0" marR="0" lvl="0" indent="0" algn="l" defTabSz="914367" rtl="0" eaLnBrk="1" fontAlgn="auto" latinLnBrk="0" hangingPunct="1">
              <a:lnSpc>
                <a:spcPct val="100000"/>
              </a:lnSpc>
              <a:spcBef>
                <a:spcPts val="0"/>
              </a:spcBef>
              <a:spcAft>
                <a:spcPts val="0"/>
              </a:spcAft>
              <a:buClrTx/>
              <a:buSzPct val="90000"/>
              <a:buFont typeface="Arial" panose="020B0604020202020204" pitchFamily="34" charset="0"/>
              <a:buNone/>
              <a:tabLst/>
              <a:defRPr/>
            </a:pPr>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6229842" y="1456897"/>
            <a:ext cx="5543514" cy="4067604"/>
          </a:xfrm>
          <a:prstGeom prst="rect">
            <a:avLst/>
          </a:prstGeom>
          <a:noFill/>
          <a:ln w="19050">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3836973"/>
          </a:xfrm>
          <a:prstGeom prst="rect">
            <a:avLst/>
          </a:prstGeom>
          <a:blipFill dpi="0" rotWithShape="1">
            <a:blip r:embed="rId2"/>
            <a:srcRect/>
            <a:stretch>
              <a:fillRect t="-11669" b="-12027"/>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5" name="Footer Placeholder 1">
            <a:extLst>
              <a:ext uri="{FF2B5EF4-FFF2-40B4-BE49-F238E27FC236}">
                <a16:creationId xmlns:a16="http://schemas.microsoft.com/office/drawing/2014/main" id="{EF6BF2FC-D0DF-43FB-898E-872D6CBB08E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458859248"/>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Photo layout with single gray filled text box 2/3">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3659644" cy="4067603"/>
          </a:xfrm>
          <a:prstGeom prst="rect">
            <a:avLst/>
          </a:prstGeom>
          <a:solidFill>
            <a:schemeClr val="bg2"/>
          </a:solidFill>
        </p:spPr>
        <p:txBody>
          <a:bodyPr lIns="137160" tIns="91440" rIns="137160" bIns="91440" anchor="t">
            <a:noAutofit/>
          </a:bodyPr>
          <a:lstStyle>
            <a:lvl1pPr marL="0" indent="0">
              <a:lnSpc>
                <a:spcPct val="100000"/>
              </a:lnSpc>
              <a:spcBef>
                <a:spcPts val="0"/>
              </a:spcBef>
              <a:spcAft>
                <a:spcPts val="1200"/>
              </a:spcAft>
              <a:buFont typeface="Arial" panose="020B0604020202020204" pitchFamily="34" charset="0"/>
              <a:buNone/>
              <a:defRPr sz="18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a:p>
            <a:pPr marL="0" marR="0" lvl="0" indent="0" algn="l" defTabSz="914367" rtl="0" eaLnBrk="1" fontAlgn="auto" latinLnBrk="0" hangingPunct="1">
              <a:lnSpc>
                <a:spcPct val="100000"/>
              </a:lnSpc>
              <a:spcBef>
                <a:spcPts val="0"/>
              </a:spcBef>
              <a:spcAft>
                <a:spcPts val="0"/>
              </a:spcAft>
              <a:buClrTx/>
              <a:buSzPct val="90000"/>
              <a:buFont typeface="Arial" panose="020B0604020202020204" pitchFamily="34" charset="0"/>
              <a:buNone/>
              <a:tabLst/>
              <a:defRPr/>
            </a:pPr>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4303713" y="1456897"/>
            <a:ext cx="7469643" cy="4067604"/>
          </a:xfrm>
          <a:prstGeom prst="rect">
            <a:avLst/>
          </a:prstGeom>
          <a:noFill/>
          <a:ln w="19050">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4432300" y="1564130"/>
            <a:ext cx="7221223" cy="3836974"/>
          </a:xfrm>
          <a:prstGeom prst="rect">
            <a:avLst/>
          </a:prstGeom>
          <a:blipFill dpi="0" rotWithShape="1">
            <a:blip r:embed="rId2"/>
            <a:srcRect/>
            <a:stretch>
              <a:fillRect t="-34423" b="-33990"/>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5" name="Footer Placeholder 1">
            <a:extLst>
              <a:ext uri="{FF2B5EF4-FFF2-40B4-BE49-F238E27FC236}">
                <a16:creationId xmlns:a16="http://schemas.microsoft.com/office/drawing/2014/main" id="{55197CAA-02CC-4CFA-8726-E127D7D4F56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418188239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3 with pictur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D09A9D1-6212-8B49-96D7-B3E9D17D4BAB}"/>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3600" strike="noStrike" spc="-49" baseline="0">
                <a:solidFill>
                  <a:srgbClr val="000000"/>
                </a:solidFill>
              </a:defRPr>
            </a:lvl1pPr>
          </a:lstStyle>
          <a:p>
            <a:r>
              <a:rPr lang="en-US"/>
              <a:t>Microsoft Azure title</a:t>
            </a:r>
          </a:p>
        </p:txBody>
      </p:sp>
      <p:sp>
        <p:nvSpPr>
          <p:cNvPr id="9" name="Text Placeholder 10">
            <a:extLst>
              <a:ext uri="{FF2B5EF4-FFF2-40B4-BE49-F238E27FC236}">
                <a16:creationId xmlns:a16="http://schemas.microsoft.com/office/drawing/2014/main" id="{0881A9F1-B3A4-0742-8DAD-18EC8A78C522}"/>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7" name="Footer Placeholder 1">
            <a:extLst>
              <a:ext uri="{FF2B5EF4-FFF2-40B4-BE49-F238E27FC236}">
                <a16:creationId xmlns:a16="http://schemas.microsoft.com/office/drawing/2014/main" id="{1B6BA0D2-3614-405C-8BB6-C5242154BADB}"/>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pic>
        <p:nvPicPr>
          <p:cNvPr id="3" name="Picture 2" descr="Microsoft Azure logo">
            <a:extLst>
              <a:ext uri="{FF2B5EF4-FFF2-40B4-BE49-F238E27FC236}">
                <a16:creationId xmlns:a16="http://schemas.microsoft.com/office/drawing/2014/main" id="{CF49581D-D3CF-40EF-B525-95539EB7C2D1}"/>
              </a:ext>
            </a:extLst>
          </p:cNvPr>
          <p:cNvPicPr>
            <a:picLocks noChangeAspect="1"/>
          </p:cNvPicPr>
          <p:nvPr userDrawn="1"/>
        </p:nvPicPr>
        <p:blipFill>
          <a:blip r:embed="rId2"/>
          <a:stretch>
            <a:fillRect/>
          </a:stretch>
        </p:blipFill>
        <p:spPr>
          <a:xfrm>
            <a:off x="136885" y="159691"/>
            <a:ext cx="2635247" cy="871753"/>
          </a:xfrm>
          <a:prstGeom prst="rect">
            <a:avLst/>
          </a:prstGeom>
        </p:spPr>
      </p:pic>
      <p:pic>
        <p:nvPicPr>
          <p:cNvPr id="4" name="Picture 3">
            <a:extLst>
              <a:ext uri="{FF2B5EF4-FFF2-40B4-BE49-F238E27FC236}">
                <a16:creationId xmlns:a16="http://schemas.microsoft.com/office/drawing/2014/main" id="{98CDC23F-FCF7-47E1-B4DA-D74A0C28B55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857617" y="0"/>
            <a:ext cx="5973790" cy="6858000"/>
          </a:xfrm>
          <a:prstGeom prst="rect">
            <a:avLst/>
          </a:prstGeom>
        </p:spPr>
      </p:pic>
    </p:spTree>
    <p:extLst>
      <p:ext uri="{BB962C8B-B14F-4D97-AF65-F5344CB8AC3E}">
        <p14:creationId xmlns:p14="http://schemas.microsoft.com/office/powerpoint/2010/main" val="3842161821"/>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Photo layout with text in vertical layou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9"/>
            <a:ext cx="11354712" cy="702102"/>
          </a:xfrm>
          <a:prstGeom prst="rect">
            <a:avLst/>
          </a:prstGeom>
          <a:noFill/>
        </p:spPr>
        <p:txBody>
          <a:bodyPr lIns="0" tIns="91440" rIns="0" bIns="91440" anchor="t">
            <a:noAutofit/>
          </a:bodyPr>
          <a:lstStyle>
            <a:lvl1pPr marL="0" indent="0">
              <a:lnSpc>
                <a:spcPct val="100000"/>
              </a:lnSpc>
              <a:spcBef>
                <a:spcPts val="0"/>
              </a:spcBef>
              <a:buFont typeface="Arial" panose="020B0604020202020204" pitchFamily="34" charset="0"/>
              <a:buNone/>
              <a:defRPr sz="18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418642" y="2354883"/>
            <a:ext cx="11354714" cy="3169617"/>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554987" y="2494391"/>
            <a:ext cx="11082024" cy="2890599"/>
          </a:xfrm>
          <a:prstGeom prst="rect">
            <a:avLst/>
          </a:prstGeom>
          <a:blipFill dpi="0" rotWithShape="1">
            <a:blip r:embed="rId2"/>
            <a:srcRect/>
            <a:stretch>
              <a:fillRect t="-11979" b="-9425"/>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a:t>Drag &amp; drop your photo here </a:t>
            </a:r>
            <a:br>
              <a:rPr lang="en-US"/>
            </a:br>
            <a:r>
              <a:rPr lang="en-US"/>
              <a:t>or click or tap icon below </a:t>
            </a:r>
            <a:br>
              <a:rPr lang="en-US"/>
            </a:br>
            <a:r>
              <a:rPr lang="en-US"/>
              <a:t>to insert</a:t>
            </a:r>
          </a:p>
        </p:txBody>
      </p:sp>
      <p:sp>
        <p:nvSpPr>
          <p:cNvPr id="5" name="Footer Placeholder 1">
            <a:extLst>
              <a:ext uri="{FF2B5EF4-FFF2-40B4-BE49-F238E27FC236}">
                <a16:creationId xmlns:a16="http://schemas.microsoft.com/office/drawing/2014/main" id="{F058022C-C488-4C60-8FED-6334EDFD868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00994270"/>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with text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E9E5E14-01F2-4F10-A177-A81144B86D44}"/>
              </a:ext>
            </a:extLst>
          </p:cNvPr>
          <p:cNvSpPr>
            <a:spLocks noGrp="1"/>
          </p:cNvSpPr>
          <p:nvPr>
            <p:ph type="title"/>
          </p:nvPr>
        </p:nvSpPr>
        <p:spPr>
          <a:xfrm>
            <a:off x="418643" y="440494"/>
            <a:ext cx="11341268" cy="728448"/>
          </a:xfrm>
        </p:spPr>
        <p:txBody>
          <a:bodyPr/>
          <a:lstStyle/>
          <a:p>
            <a:r>
              <a:rPr lang="en-US"/>
              <a:t>Click to edit Master title style</a:t>
            </a:r>
          </a:p>
        </p:txBody>
      </p:sp>
      <p:sp>
        <p:nvSpPr>
          <p:cNvPr id="4" name="Text Placeholder 3"/>
          <p:cNvSpPr>
            <a:spLocks noGrp="1"/>
          </p:cNvSpPr>
          <p:nvPr>
            <p:ph type="body" sz="quarter" idx="10" hasCustomPrompt="1"/>
          </p:nvPr>
        </p:nvSpPr>
        <p:spPr>
          <a:xfrm>
            <a:off x="418644" y="1456898"/>
            <a:ext cx="6410781" cy="307777"/>
          </a:xfrm>
          <a:prstGeom prst="rect">
            <a:avLst/>
          </a:prstGeom>
        </p:spPr>
        <p:txBody>
          <a:bodyPr wrap="square" lIns="0" tIns="0" rIns="0" bIns="0">
            <a:spAutoFit/>
          </a:bodyPr>
          <a:lstStyle>
            <a:lvl1pPr marL="0" indent="0">
              <a:lnSpc>
                <a:spcPts val="2353"/>
              </a:lnSpc>
              <a:buNone/>
              <a:defRPr sz="2000" b="0" i="0" spc="0">
                <a:solidFill>
                  <a:schemeClr val="tx1"/>
                </a:solidFill>
                <a:latin typeface="+mj-lt"/>
              </a:defRPr>
            </a:lvl1pPr>
            <a:lvl2pPr marL="224097" indent="0">
              <a:buNone/>
              <a:defRPr/>
            </a:lvl2pPr>
            <a:lvl3pPr marL="448193" indent="0">
              <a:buNone/>
              <a:defRPr/>
            </a:lvl3pPr>
            <a:lvl4pPr marL="672290" indent="0">
              <a:buNone/>
              <a:defRPr/>
            </a:lvl4pPr>
            <a:lvl5pPr marL="896386" indent="0">
              <a:buNone/>
              <a:defRPr/>
            </a:lvl5pPr>
          </a:lstStyle>
          <a:p>
            <a:pPr lvl="0"/>
            <a:r>
              <a:rPr lang="pt-BR" err="1"/>
              <a:t>Large</a:t>
            </a:r>
            <a:r>
              <a:rPr lang="pt-BR"/>
              <a:t> </a:t>
            </a:r>
            <a:r>
              <a:rPr lang="pt-BR" err="1"/>
              <a:t>subhead</a:t>
            </a:r>
            <a:r>
              <a:rPr lang="pt-BR"/>
              <a:t> Segoe UI </a:t>
            </a:r>
            <a:r>
              <a:rPr lang="pt-BR" err="1"/>
              <a:t>Semibold</a:t>
            </a:r>
            <a:r>
              <a:rPr lang="pt-BR"/>
              <a:t> 18/20</a:t>
            </a:r>
            <a:endParaRPr lang="en-US"/>
          </a:p>
        </p:txBody>
      </p:sp>
      <p:sp>
        <p:nvSpPr>
          <p:cNvPr id="5" name="Text Placeholder 4"/>
          <p:cNvSpPr>
            <a:spLocks noGrp="1"/>
          </p:cNvSpPr>
          <p:nvPr>
            <p:ph type="body" sz="quarter" idx="11" hasCustomPrompt="1"/>
          </p:nvPr>
        </p:nvSpPr>
        <p:spPr>
          <a:xfrm>
            <a:off x="418643" y="1820432"/>
            <a:ext cx="6410782" cy="3704068"/>
          </a:xfrm>
          <a:prstGeom prst="rect">
            <a:avLst/>
          </a:prstGeom>
        </p:spPr>
        <p:txBody>
          <a:bodyPr lIns="0" tIns="45720" rIns="0" bIns="45720"/>
          <a:lstStyle>
            <a:lvl1pPr marL="0" indent="0">
              <a:lnSpc>
                <a:spcPct val="100000"/>
              </a:lnSpc>
              <a:spcBef>
                <a:spcPts val="0"/>
              </a:spcBef>
              <a:spcAft>
                <a:spcPts val="12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a:t>Body copy Segoe UI Regular 14/18. The quick brown fox jumps over the lazy dog. The quick brown fox jumps over the lazy dog. The quick brown fox jumps over the lazy dog.</a:t>
            </a:r>
          </a:p>
          <a:p>
            <a:pPr lvl="0"/>
            <a:r>
              <a:rPr lang="en-US"/>
              <a:t>Body copy Segoe UI Regular 14/18. The quick brown fox jumps over the lazy dog. The quick brown fox jumps over the lazy dog. The quick brown fox jumps over the lazy dog.</a:t>
            </a:r>
          </a:p>
          <a:p>
            <a:pPr lvl="0"/>
            <a:r>
              <a:rPr lang="en-US"/>
              <a:t>Body copy Segoe UI Regular 14/18. The quick brown fox jumps over the lazy dog. The quick brown fox jumps over the lazy dog. The quick brown fox jumps over the lazy dog.</a:t>
            </a:r>
          </a:p>
        </p:txBody>
      </p:sp>
      <p:pic>
        <p:nvPicPr>
          <p:cNvPr id="11" name="Picture 10" descr="Tablet image">
            <a:extLst>
              <a:ext uri="{FF2B5EF4-FFF2-40B4-BE49-F238E27FC236}">
                <a16:creationId xmlns:a16="http://schemas.microsoft.com/office/drawing/2014/main" id="{C4B95F29-56C3-4C85-A12B-0B0BE769E70B}"/>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l="21206" t="13438" b="10994"/>
          <a:stretch/>
        </p:blipFill>
        <p:spPr>
          <a:xfrm>
            <a:off x="7048500" y="1452563"/>
            <a:ext cx="5143501" cy="4071937"/>
          </a:xfrm>
          <a:prstGeom prst="rect">
            <a:avLst/>
          </a:prstGeom>
        </p:spPr>
      </p:pic>
      <p:sp>
        <p:nvSpPr>
          <p:cNvPr id="12" name="Picture Placeholder 11">
            <a:extLst>
              <a:ext uri="{FF2B5EF4-FFF2-40B4-BE49-F238E27FC236}">
                <a16:creationId xmlns:a16="http://schemas.microsoft.com/office/drawing/2014/main" id="{934476FE-7091-4DE7-A55E-3EF5A6569A7D}"/>
              </a:ext>
            </a:extLst>
          </p:cNvPr>
          <p:cNvSpPr>
            <a:spLocks noGrp="1"/>
          </p:cNvSpPr>
          <p:nvPr>
            <p:ph type="pic" sz="quarter" idx="12" hasCustomPrompt="1"/>
          </p:nvPr>
        </p:nvSpPr>
        <p:spPr>
          <a:xfrm>
            <a:off x="7277100" y="1663700"/>
            <a:ext cx="4914900" cy="3603625"/>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6" name="Footer Placeholder 1">
            <a:extLst>
              <a:ext uri="{FF2B5EF4-FFF2-40B4-BE49-F238E27FC236}">
                <a16:creationId xmlns:a16="http://schemas.microsoft.com/office/drawing/2014/main" id="{9DD1EFE7-3AE2-4E6F-A2DA-B6AD63EAB12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642522328"/>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9A2FC6-09D2-4CBB-A8B4-445680BD8200}"/>
              </a:ext>
            </a:extLst>
          </p:cNvPr>
          <p:cNvSpPr>
            <a:spLocks noGrp="1"/>
          </p:cNvSpPr>
          <p:nvPr>
            <p:ph type="title" hasCustomPrompt="1"/>
          </p:nvPr>
        </p:nvSpPr>
        <p:spPr/>
        <p:txBody>
          <a:bodyPr/>
          <a:lstStyle>
            <a:lvl1pPr>
              <a:defRPr/>
            </a:lvl1pPr>
          </a:lstStyle>
          <a:p>
            <a:r>
              <a:rPr lang="en-US"/>
              <a:t>Demo </a:t>
            </a:r>
          </a:p>
        </p:txBody>
      </p:sp>
      <p:pic>
        <p:nvPicPr>
          <p:cNvPr id="10" name="Picture 9" descr="Tablet image">
            <a:extLst>
              <a:ext uri="{FF2B5EF4-FFF2-40B4-BE49-F238E27FC236}">
                <a16:creationId xmlns:a16="http://schemas.microsoft.com/office/drawing/2014/main" id="{73CDB1EA-72FB-46B3-89D4-DEE1F2EF724A}"/>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l="15023" t="13668" r="9098" b="10044"/>
          <a:stretch/>
        </p:blipFill>
        <p:spPr>
          <a:xfrm>
            <a:off x="2399822" y="1168401"/>
            <a:ext cx="7392356" cy="4356100"/>
          </a:xfrm>
          <a:prstGeom prst="rect">
            <a:avLst/>
          </a:prstGeom>
        </p:spPr>
      </p:pic>
      <p:sp>
        <p:nvSpPr>
          <p:cNvPr id="8" name="Picture Placeholder 11">
            <a:extLst>
              <a:ext uri="{FF2B5EF4-FFF2-40B4-BE49-F238E27FC236}">
                <a16:creationId xmlns:a16="http://schemas.microsoft.com/office/drawing/2014/main" id="{0473E679-3B6D-497A-A0F6-454C968B7607}"/>
              </a:ext>
            </a:extLst>
          </p:cNvPr>
          <p:cNvSpPr>
            <a:spLocks noGrp="1"/>
          </p:cNvSpPr>
          <p:nvPr>
            <p:ph type="pic" sz="quarter" idx="12" hasCustomPrompt="1"/>
          </p:nvPr>
        </p:nvSpPr>
        <p:spPr>
          <a:xfrm>
            <a:off x="2660650" y="1388269"/>
            <a:ext cx="6870700" cy="3869531"/>
          </a:xfrm>
          <a:prstGeom prst="rect">
            <a:avLst/>
          </a:prstGeom>
        </p:spPr>
        <p:txBody>
          <a:bodyPr anchor="ctr" anchorCtr="0">
            <a:noAutofit/>
          </a:bodyPr>
          <a:lstStyle>
            <a:lvl1pPr algn="ctr">
              <a:defRPr sz="3529">
                <a:solidFill>
                  <a:srgbClr val="000000"/>
                </a:solidFill>
              </a:defRPr>
            </a:lvl1pPr>
          </a:lstStyle>
          <a:p>
            <a:r>
              <a:rPr lang="en-US"/>
              <a:t>DEMO</a:t>
            </a:r>
          </a:p>
        </p:txBody>
      </p:sp>
      <p:sp>
        <p:nvSpPr>
          <p:cNvPr id="4" name="Footer Placeholder 1">
            <a:extLst>
              <a:ext uri="{FF2B5EF4-FFF2-40B4-BE49-F238E27FC236}">
                <a16:creationId xmlns:a16="http://schemas.microsoft.com/office/drawing/2014/main" id="{59B4A147-D1B7-4B10-BC9F-A628EC66D4A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40943647"/>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hart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5" y="620428"/>
            <a:ext cx="11306469" cy="403137"/>
          </a:xfrm>
          <a:prstGeom prst="rect">
            <a:avLst/>
          </a:prstGeom>
        </p:spPr>
        <p:txBody>
          <a:bodyPr wrap="square" lIns="0" tIns="0" rIns="0" bIns="0">
            <a:spAutoFit/>
          </a:bodyPr>
          <a:lstStyle>
            <a:lvl1pPr>
              <a:lnSpc>
                <a:spcPts val="3137"/>
              </a:lnSpc>
              <a:defRPr sz="2745">
                <a:solidFill>
                  <a:srgbClr val="000000"/>
                </a:solidFill>
              </a:defRPr>
            </a:lvl1pPr>
          </a:lstStyle>
          <a:p>
            <a:r>
              <a:rPr lang="en-US"/>
              <a:t>Chart examples</a:t>
            </a:r>
          </a:p>
        </p:txBody>
      </p:sp>
      <p:sp>
        <p:nvSpPr>
          <p:cNvPr id="7" name="Chart Placeholder 6"/>
          <p:cNvSpPr>
            <a:spLocks noGrp="1"/>
          </p:cNvSpPr>
          <p:nvPr>
            <p:ph type="chart" sz="quarter" idx="21"/>
          </p:nvPr>
        </p:nvSpPr>
        <p:spPr>
          <a:xfrm>
            <a:off x="419100" y="1950781"/>
            <a:ext cx="3655273" cy="2748220"/>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9099" y="4794081"/>
            <a:ext cx="3666169" cy="230832"/>
          </a:xfrm>
          <a:prstGeom prst="rect">
            <a:avLst/>
          </a:prstGeom>
        </p:spPr>
        <p:txBody>
          <a:bodyPr lIns="0" tIns="0" r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UI bold 10/12. </a:t>
            </a:r>
          </a:p>
        </p:txBody>
      </p:sp>
      <p:sp>
        <p:nvSpPr>
          <p:cNvPr id="9" name="Text Placeholder 4"/>
          <p:cNvSpPr>
            <a:spLocks noGrp="1"/>
          </p:cNvSpPr>
          <p:nvPr>
            <p:ph type="body" sz="quarter" idx="12" hasCustomPrompt="1"/>
          </p:nvPr>
        </p:nvSpPr>
        <p:spPr>
          <a:xfrm>
            <a:off x="419100" y="5071080"/>
            <a:ext cx="3655273" cy="307777"/>
          </a:xfrm>
          <a:prstGeom prst="rect">
            <a:avLst/>
          </a:prstGeom>
        </p:spPr>
        <p:txBody>
          <a:bodyPr lIns="0" tIns="0" rIns="0" bIns="0"/>
          <a:lstStyle>
            <a:lvl1pPr marL="0" indent="0">
              <a:lnSpc>
                <a:spcPct val="100000"/>
              </a:lnSpc>
              <a:spcBef>
                <a:spcPts val="882"/>
              </a:spcBef>
              <a:buFont typeface="Arial" panose="020B0604020202020204" pitchFamily="34" charset="0"/>
              <a:buNone/>
              <a:defRPr sz="10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10/12. The quick brown fox jumps over the lazy dog.</a:t>
            </a:r>
          </a:p>
        </p:txBody>
      </p:sp>
      <p:sp>
        <p:nvSpPr>
          <p:cNvPr id="20" name="Chart Placeholder 6"/>
          <p:cNvSpPr>
            <a:spLocks noGrp="1"/>
          </p:cNvSpPr>
          <p:nvPr>
            <p:ph type="chart" sz="quarter" idx="22"/>
          </p:nvPr>
        </p:nvSpPr>
        <p:spPr>
          <a:xfrm>
            <a:off x="4303152" y="1950781"/>
            <a:ext cx="3607487" cy="2748220"/>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14044" y="4794081"/>
            <a:ext cx="3596595" cy="230832"/>
          </a:xfrm>
          <a:prstGeom prst="rect">
            <a:avLst/>
          </a:prstGeom>
        </p:spPr>
        <p:txBody>
          <a:bodyPr lIns="0" tIns="0" r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UI bold 10/12. </a:t>
            </a:r>
          </a:p>
        </p:txBody>
      </p:sp>
      <p:sp>
        <p:nvSpPr>
          <p:cNvPr id="17" name="Text Placeholder 4"/>
          <p:cNvSpPr>
            <a:spLocks noGrp="1"/>
          </p:cNvSpPr>
          <p:nvPr>
            <p:ph type="body" sz="quarter" idx="18" hasCustomPrompt="1"/>
          </p:nvPr>
        </p:nvSpPr>
        <p:spPr>
          <a:xfrm>
            <a:off x="4303152" y="50710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1" name="Chart Placeholder 6"/>
          <p:cNvSpPr>
            <a:spLocks noGrp="1"/>
          </p:cNvSpPr>
          <p:nvPr>
            <p:ph type="chart" sz="quarter" idx="23"/>
          </p:nvPr>
        </p:nvSpPr>
        <p:spPr>
          <a:xfrm>
            <a:off x="8139412" y="1950781"/>
            <a:ext cx="3623051" cy="2748220"/>
          </a:xfrm>
          <a:prstGeom prst="rect">
            <a:avLst/>
          </a:prstGeom>
        </p:spPr>
        <p:txBody>
          <a:bodyPr anchor="ctr">
            <a:noAutofit/>
          </a:bodyPr>
          <a:lstStyle>
            <a:lvl1pPr marL="0" indent="0" algn="ctr">
              <a:buNone/>
              <a:defRPr sz="2353">
                <a:solidFill>
                  <a:srgbClr val="000000"/>
                </a:solidFill>
              </a:defRPr>
            </a:lvl1pPr>
          </a:lstStyle>
          <a:p>
            <a:r>
              <a:rPr lang="en-US"/>
              <a:t>Click icon to add chart</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39413" y="5071080"/>
            <a:ext cx="3633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4794081"/>
            <a:ext cx="3629278" cy="230832"/>
          </a:xfrm>
          <a:prstGeom prst="rect">
            <a:avLst/>
          </a:prstGeom>
        </p:spPr>
        <p:txBody>
          <a:bodyPr lIns="0" tIns="0" r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UI bold 10/12. </a:t>
            </a:r>
          </a:p>
        </p:txBody>
      </p:sp>
      <p:sp>
        <p:nvSpPr>
          <p:cNvPr id="5" name="Footer Placeholder 1">
            <a:extLst>
              <a:ext uri="{FF2B5EF4-FFF2-40B4-BE49-F238E27FC236}">
                <a16:creationId xmlns:a16="http://schemas.microsoft.com/office/drawing/2014/main" id="{453ADA6D-9E40-4A03-8A63-73B6DFA34FE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345316642"/>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9320125-45A4-4C74-9D99-B161A1AC8C9F}"/>
              </a:ext>
            </a:extLst>
          </p:cNvPr>
          <p:cNvSpPr>
            <a:spLocks noGrp="1"/>
          </p:cNvSpPr>
          <p:nvPr>
            <p:ph type="title"/>
          </p:nvPr>
        </p:nvSpPr>
        <p:spPr/>
        <p:txBody>
          <a:bodyPr/>
          <a:lstStyle/>
          <a:p>
            <a:r>
              <a:rPr lang="en-US"/>
              <a:t>Click to edit Master title style</a:t>
            </a:r>
          </a:p>
        </p:txBody>
      </p:sp>
      <p:sp>
        <p:nvSpPr>
          <p:cNvPr id="4" name="Table Placeholder 3"/>
          <p:cNvSpPr>
            <a:spLocks noGrp="1"/>
          </p:cNvSpPr>
          <p:nvPr>
            <p:ph type="tbl" sz="quarter" idx="10"/>
          </p:nvPr>
        </p:nvSpPr>
        <p:spPr>
          <a:xfrm>
            <a:off x="418644" y="1457325"/>
            <a:ext cx="11343820" cy="4067176"/>
          </a:xfrm>
          <a:prstGeom prst="rect">
            <a:avLst/>
          </a:prstGeom>
        </p:spPr>
        <p:txBody>
          <a:bodyPr anchor="ctr" anchorCtr="0"/>
          <a:lstStyle>
            <a:lvl1pPr algn="ctr">
              <a:defRPr sz="2400"/>
            </a:lvl1pPr>
          </a:lstStyle>
          <a:p>
            <a:r>
              <a:rPr lang="en-US"/>
              <a:t>Click icon to add table</a:t>
            </a:r>
          </a:p>
        </p:txBody>
      </p:sp>
      <p:sp>
        <p:nvSpPr>
          <p:cNvPr id="6" name="Footer Placeholder 1">
            <a:extLst>
              <a:ext uri="{FF2B5EF4-FFF2-40B4-BE49-F238E27FC236}">
                <a16:creationId xmlns:a16="http://schemas.microsoft.com/office/drawing/2014/main" id="{6A78ED9F-8DCD-4BC7-9021-4DDB0C8C43C8}"/>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27641596"/>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Lab exercise layout -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two rows</a:t>
            </a:r>
          </a:p>
        </p:txBody>
      </p:sp>
      <p:sp>
        <p:nvSpPr>
          <p:cNvPr id="5" name="Text Placeholder 4"/>
          <p:cNvSpPr>
            <a:spLocks noGrp="1"/>
          </p:cNvSpPr>
          <p:nvPr>
            <p:ph type="body" sz="quarter" idx="11" hasCustomPrompt="1"/>
          </p:nvPr>
        </p:nvSpPr>
        <p:spPr>
          <a:xfrm>
            <a:off x="1568744" y="1456896"/>
            <a:ext cx="10204614" cy="896552"/>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lvl="1"/>
            <a:r>
              <a:rPr lang="en-US"/>
              <a:t>Body copy Segoe UI </a:t>
            </a:r>
            <a:r>
              <a:rPr lang="en-US" err="1"/>
              <a:t>Semibold</a:t>
            </a:r>
            <a:r>
              <a:rPr lang="en-US"/>
              <a:t> 20/24. </a:t>
            </a:r>
          </a:p>
          <a:p>
            <a:pPr lvl="1"/>
            <a:r>
              <a:rPr lang="en-US"/>
              <a:t>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32090" y="2980724"/>
            <a:ext cx="11341268" cy="537176"/>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a:t>
            </a:r>
            <a:r>
              <a:rPr lang="en-US" err="1"/>
              <a:t>Semibold</a:t>
            </a:r>
            <a:r>
              <a:rPr lang="en-US"/>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90" y="3517900"/>
            <a:ext cx="5435768" cy="2006600"/>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6337590" y="3517900"/>
            <a:ext cx="5435768" cy="2006600"/>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6" name="Footer Placeholder 1">
            <a:extLst>
              <a:ext uri="{FF2B5EF4-FFF2-40B4-BE49-F238E27FC236}">
                <a16:creationId xmlns:a16="http://schemas.microsoft.com/office/drawing/2014/main" id="{68B75876-CF77-420E-95A4-0C529E408856}"/>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068951825"/>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Lab exercise layout -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three rows</a:t>
            </a:r>
          </a:p>
        </p:txBody>
      </p:sp>
      <p:sp>
        <p:nvSpPr>
          <p:cNvPr id="14" name="Text Placeholder 4"/>
          <p:cNvSpPr>
            <a:spLocks noGrp="1"/>
          </p:cNvSpPr>
          <p:nvPr>
            <p:ph type="body" sz="quarter" idx="15" hasCustomPrompt="1"/>
          </p:nvPr>
        </p:nvSpPr>
        <p:spPr>
          <a:xfrm>
            <a:off x="418643" y="1456896"/>
            <a:ext cx="11341268" cy="537176"/>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a:t>
            </a:r>
            <a:r>
              <a:rPr lang="en-US" err="1"/>
              <a:t>Semibold</a:t>
            </a:r>
            <a:r>
              <a:rPr lang="en-US"/>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2006600"/>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2006600"/>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2006600"/>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5" name="Footer Placeholder 1">
            <a:extLst>
              <a:ext uri="{FF2B5EF4-FFF2-40B4-BE49-F238E27FC236}">
                <a16:creationId xmlns:a16="http://schemas.microsoft.com/office/drawing/2014/main" id="{B5425D6F-5786-43B6-A96D-5D9F5E69378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946948918"/>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Lab exercise layout - 3">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three rows</a:t>
            </a:r>
          </a:p>
        </p:txBody>
      </p:sp>
      <p:sp>
        <p:nvSpPr>
          <p:cNvPr id="14" name="Text Placeholder 4"/>
          <p:cNvSpPr>
            <a:spLocks noGrp="1"/>
          </p:cNvSpPr>
          <p:nvPr>
            <p:ph type="body" sz="quarter" idx="15" hasCustomPrompt="1"/>
          </p:nvPr>
        </p:nvSpPr>
        <p:spPr>
          <a:xfrm>
            <a:off x="418643" y="1456896"/>
            <a:ext cx="11341268" cy="537176"/>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a:t>
            </a:r>
            <a:r>
              <a:rPr lang="en-US" err="1"/>
              <a:t>Semibold</a:t>
            </a:r>
            <a:r>
              <a:rPr lang="en-US"/>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9" name="Text Placeholder 3">
            <a:extLst>
              <a:ext uri="{FF2B5EF4-FFF2-40B4-BE49-F238E27FC236}">
                <a16:creationId xmlns:a16="http://schemas.microsoft.com/office/drawing/2014/main" id="{E6D80433-266B-4248-A258-DDF54D650DFC}"/>
              </a:ext>
            </a:extLst>
          </p:cNvPr>
          <p:cNvSpPr>
            <a:spLocks noGrp="1"/>
          </p:cNvSpPr>
          <p:nvPr>
            <p:ph type="body" sz="quarter" idx="19"/>
          </p:nvPr>
        </p:nvSpPr>
        <p:spPr>
          <a:xfrm>
            <a:off x="432089" y="3846598"/>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10" name="Text Placeholder 3">
            <a:extLst>
              <a:ext uri="{FF2B5EF4-FFF2-40B4-BE49-F238E27FC236}">
                <a16:creationId xmlns:a16="http://schemas.microsoft.com/office/drawing/2014/main" id="{1CFB4F84-2AE0-40B1-A3E4-5505E85C8B2E}"/>
              </a:ext>
            </a:extLst>
          </p:cNvPr>
          <p:cNvSpPr>
            <a:spLocks noGrp="1"/>
          </p:cNvSpPr>
          <p:nvPr>
            <p:ph type="body" sz="quarter" idx="20"/>
          </p:nvPr>
        </p:nvSpPr>
        <p:spPr>
          <a:xfrm>
            <a:off x="4277544" y="3846598"/>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11" name="Text Placeholder 3">
            <a:extLst>
              <a:ext uri="{FF2B5EF4-FFF2-40B4-BE49-F238E27FC236}">
                <a16:creationId xmlns:a16="http://schemas.microsoft.com/office/drawing/2014/main" id="{E6BF108F-CD54-497C-81CA-E67ED2BA7279}"/>
              </a:ext>
            </a:extLst>
          </p:cNvPr>
          <p:cNvSpPr>
            <a:spLocks noGrp="1"/>
          </p:cNvSpPr>
          <p:nvPr>
            <p:ph type="body" sz="quarter" idx="21"/>
          </p:nvPr>
        </p:nvSpPr>
        <p:spPr>
          <a:xfrm>
            <a:off x="8123000" y="3846598"/>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5" name="Footer Placeholder 1">
            <a:extLst>
              <a:ext uri="{FF2B5EF4-FFF2-40B4-BE49-F238E27FC236}">
                <a16:creationId xmlns:a16="http://schemas.microsoft.com/office/drawing/2014/main" id="{F2E41971-C1D5-428F-BAD7-1B3A7C763E1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870788655"/>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ext layout with 5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9BCCFC-4FF6-4830-A847-5D80FC718EF3}"/>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6" name="Text Placeholder 5">
            <a:extLst>
              <a:ext uri="{FF2B5EF4-FFF2-40B4-BE49-F238E27FC236}">
                <a16:creationId xmlns:a16="http://schemas.microsoft.com/office/drawing/2014/main" id="{D9DBD290-484B-46DF-8655-98465D6EA681}"/>
              </a:ext>
            </a:extLst>
          </p:cNvPr>
          <p:cNvSpPr>
            <a:spLocks noGrp="1"/>
          </p:cNvSpPr>
          <p:nvPr>
            <p:ph type="body" sz="quarter" idx="20" hasCustomPrompt="1"/>
          </p:nvPr>
        </p:nvSpPr>
        <p:spPr>
          <a:xfrm>
            <a:off x="418643" y="1454471"/>
            <a:ext cx="11328812" cy="369332"/>
          </a:xfrm>
          <a:prstGeom prst="rect">
            <a:avLst/>
          </a:prstGeom>
        </p:spPr>
        <p:txBody>
          <a:bodyPr vert="horz" lIns="0" tIns="0" rIns="0" bIns="0" rtlCol="0">
            <a:spAutoFit/>
          </a:bodyPr>
          <a:lstStyle>
            <a:lvl1pPr>
              <a:defRPr lang="en-US" sz="2400" dirty="0"/>
            </a:lvl1pPr>
          </a:lstStyle>
          <a:p>
            <a:pPr lvl="0"/>
            <a:r>
              <a:rPr lang="en-US"/>
              <a:t>Body copy Segoe UI </a:t>
            </a:r>
            <a:r>
              <a:rPr lang="en-US" err="1"/>
              <a:t>Semibold</a:t>
            </a:r>
            <a:r>
              <a:rPr lang="en-US"/>
              <a:t> 20/24.</a:t>
            </a:r>
          </a:p>
        </p:txBody>
      </p:sp>
      <p:sp>
        <p:nvSpPr>
          <p:cNvPr id="5" name="Text Placeholder 4"/>
          <p:cNvSpPr>
            <a:spLocks noGrp="1"/>
          </p:cNvSpPr>
          <p:nvPr>
            <p:ph type="body" sz="quarter" idx="11" hasCustomPrompt="1"/>
          </p:nvPr>
        </p:nvSpPr>
        <p:spPr>
          <a:xfrm>
            <a:off x="431096" y="2160416"/>
            <a:ext cx="2134053" cy="2456809"/>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2729786" y="2159000"/>
            <a:ext cx="2134053" cy="2456809"/>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sz="1400">
                <a:solidFill>
                  <a:schemeClr val="tx1"/>
                </a:solidFill>
              </a:defRPr>
            </a:lvl2pPr>
            <a:lvl3pPr marL="448193" indent="0">
              <a:buNone/>
              <a:defRPr/>
            </a:lvl3pPr>
            <a:lvl4pPr marL="672290" indent="0">
              <a:buNone/>
              <a:defRPr/>
            </a:lvl4pPr>
            <a:lvl5pPr marL="896386" indent="0">
              <a:buNone/>
              <a:defRPr/>
            </a:lvl5pPr>
          </a:lstStyle>
          <a:p>
            <a:pPr lvl="0"/>
            <a:r>
              <a:rPr lang="en-US"/>
              <a:t>Paragraph title Segoe UI bold 14</a:t>
            </a:r>
          </a:p>
          <a:p>
            <a:pPr lvl="1"/>
            <a:r>
              <a:rPr lang="en-US"/>
              <a:t>Body copy Segoe UI Regular 14/18. The quick brown fox jumps over the lazy dog. The quick brown fox jumps over the lazy dog. The quick brown fox jumps over the lazy dog.</a:t>
            </a:r>
          </a:p>
        </p:txBody>
      </p:sp>
      <p:sp>
        <p:nvSpPr>
          <p:cNvPr id="16" name="Text Placeholder 4"/>
          <p:cNvSpPr>
            <a:spLocks noGrp="1"/>
          </p:cNvSpPr>
          <p:nvPr>
            <p:ph type="body" sz="quarter" idx="17" hasCustomPrompt="1"/>
          </p:nvPr>
        </p:nvSpPr>
        <p:spPr>
          <a:xfrm>
            <a:off x="5028476" y="2159000"/>
            <a:ext cx="2134053" cy="2456809"/>
          </a:xfrm>
          <a:prstGeom prst="rect">
            <a:avLst/>
          </a:prstGeom>
          <a:solidFill>
            <a:schemeClr val="bg1">
              <a:lumMod val="95000"/>
            </a:schemeClr>
          </a:solidFill>
        </p:spPr>
        <p:txBody>
          <a:bodyPr lIns="91440" tIns="91440" rIns="91440" bIns="9144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8" name="Text Placeholder 4"/>
          <p:cNvSpPr>
            <a:spLocks noGrp="1"/>
          </p:cNvSpPr>
          <p:nvPr>
            <p:ph type="body" sz="quarter" idx="19" hasCustomPrompt="1"/>
          </p:nvPr>
        </p:nvSpPr>
        <p:spPr>
          <a:xfrm>
            <a:off x="7327166" y="2159000"/>
            <a:ext cx="2134053" cy="2456809"/>
          </a:xfrm>
          <a:prstGeom prst="rect">
            <a:avLst/>
          </a:prstGeom>
          <a:solidFill>
            <a:schemeClr val="bg1">
              <a:lumMod val="95000"/>
            </a:schemeClr>
          </a:solidFill>
        </p:spPr>
        <p:txBody>
          <a:bodyPr lIns="91440" tIns="91440" rIns="91440" bIns="9144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3" name="Text Placeholder 4">
            <a:extLst>
              <a:ext uri="{FF2B5EF4-FFF2-40B4-BE49-F238E27FC236}">
                <a16:creationId xmlns:a16="http://schemas.microsoft.com/office/drawing/2014/main" id="{D4B800CD-E20F-4ADE-A8FB-C72028E17AA0}"/>
              </a:ext>
            </a:extLst>
          </p:cNvPr>
          <p:cNvSpPr>
            <a:spLocks noGrp="1"/>
          </p:cNvSpPr>
          <p:nvPr>
            <p:ph type="body" sz="quarter" idx="21" hasCustomPrompt="1"/>
          </p:nvPr>
        </p:nvSpPr>
        <p:spPr>
          <a:xfrm>
            <a:off x="9625854" y="2159000"/>
            <a:ext cx="2134053" cy="2456809"/>
          </a:xfrm>
          <a:prstGeom prst="rect">
            <a:avLst/>
          </a:prstGeom>
          <a:solidFill>
            <a:schemeClr val="bg1">
              <a:lumMod val="95000"/>
            </a:schemeClr>
          </a:solidFill>
        </p:spPr>
        <p:txBody>
          <a:bodyPr lIns="91440" tIns="91440" rIns="91440" bIns="9144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FBE795F1-CEE6-456B-ABC9-7B95E386339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453116902"/>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ext layout with 3 columns &amp; 2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9BCCFC-4FF6-4830-A847-5D80FC718EF3}"/>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6" name="Text Placeholder 5">
            <a:extLst>
              <a:ext uri="{FF2B5EF4-FFF2-40B4-BE49-F238E27FC236}">
                <a16:creationId xmlns:a16="http://schemas.microsoft.com/office/drawing/2014/main" id="{D9DBD290-484B-46DF-8655-98465D6EA681}"/>
              </a:ext>
            </a:extLst>
          </p:cNvPr>
          <p:cNvSpPr>
            <a:spLocks noGrp="1"/>
          </p:cNvSpPr>
          <p:nvPr>
            <p:ph type="body" sz="quarter" idx="20" hasCustomPrompt="1"/>
          </p:nvPr>
        </p:nvSpPr>
        <p:spPr>
          <a:xfrm>
            <a:off x="418643" y="1183948"/>
            <a:ext cx="11328812" cy="369332"/>
          </a:xfrm>
          <a:prstGeom prst="rect">
            <a:avLst/>
          </a:prstGeom>
        </p:spPr>
        <p:txBody>
          <a:bodyPr lIns="0" tIns="0" rIns="0" bIns="0"/>
          <a:lstStyle>
            <a:lvl1pPr>
              <a:defRPr sz="2400"/>
            </a:lvl1pPr>
          </a:lstStyle>
          <a:p>
            <a:pPr lvl="0"/>
            <a:r>
              <a:rPr lang="en-US"/>
              <a:t>Body copy Segoe UI </a:t>
            </a:r>
            <a:r>
              <a:rPr lang="en-US" err="1"/>
              <a:t>Semibold</a:t>
            </a:r>
            <a:r>
              <a:rPr lang="en-US"/>
              <a:t> 20/24.</a:t>
            </a:r>
          </a:p>
        </p:txBody>
      </p:sp>
      <p:sp>
        <p:nvSpPr>
          <p:cNvPr id="5" name="Text Placeholder 4"/>
          <p:cNvSpPr>
            <a:spLocks noGrp="1"/>
          </p:cNvSpPr>
          <p:nvPr>
            <p:ph type="body" sz="quarter" idx="11" hasCustomPrompt="1"/>
          </p:nvPr>
        </p:nvSpPr>
        <p:spPr>
          <a:xfrm>
            <a:off x="431095" y="2160417"/>
            <a:ext cx="3633787" cy="1605133"/>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316726" y="2159001"/>
            <a:ext cx="3593787" cy="1605133"/>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sz="1400">
                <a:solidFill>
                  <a:schemeClr val="tx1"/>
                </a:solidFill>
              </a:defRPr>
            </a:lvl2pPr>
            <a:lvl3pPr marL="448193" indent="0">
              <a:buNone/>
              <a:defRPr/>
            </a:lvl3pPr>
            <a:lvl4pPr marL="672290" indent="0">
              <a:buNone/>
              <a:defRPr/>
            </a:lvl4pPr>
            <a:lvl5pPr marL="896386" indent="0">
              <a:buNone/>
              <a:defRPr/>
            </a:lvl5pPr>
          </a:lstStyle>
          <a:p>
            <a:pPr lvl="0"/>
            <a:r>
              <a:rPr lang="en-US"/>
              <a:t>Paragraph title Segoe UI bold 14</a:t>
            </a:r>
          </a:p>
          <a:p>
            <a:pPr lvl="1"/>
            <a:r>
              <a:rPr lang="en-US"/>
              <a:t>Body copy Segoe UI Regular 14/18. The quick brown fox jumps over the lazy dog. The quick brown fox jumps over the lazy dog. The quick brown fox jumps over the lazy dog.</a:t>
            </a:r>
          </a:p>
        </p:txBody>
      </p:sp>
      <p:sp>
        <p:nvSpPr>
          <p:cNvPr id="13" name="Text Placeholder 4">
            <a:extLst>
              <a:ext uri="{FF2B5EF4-FFF2-40B4-BE49-F238E27FC236}">
                <a16:creationId xmlns:a16="http://schemas.microsoft.com/office/drawing/2014/main" id="{D4B800CD-E20F-4ADE-A8FB-C72028E17AA0}"/>
              </a:ext>
            </a:extLst>
          </p:cNvPr>
          <p:cNvSpPr>
            <a:spLocks noGrp="1"/>
          </p:cNvSpPr>
          <p:nvPr>
            <p:ph type="body" sz="quarter" idx="21" hasCustomPrompt="1"/>
          </p:nvPr>
        </p:nvSpPr>
        <p:spPr>
          <a:xfrm>
            <a:off x="8139113" y="2159001"/>
            <a:ext cx="3633786" cy="1605133"/>
          </a:xfrm>
          <a:prstGeom prst="rect">
            <a:avLst/>
          </a:prstGeom>
          <a:solidFill>
            <a:schemeClr val="bg1">
              <a:lumMod val="95000"/>
            </a:schemeClr>
          </a:solidFill>
        </p:spPr>
        <p:txBody>
          <a:bodyPr lIns="91440" tIns="91440" rIns="91440" bIns="9144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0" name="Text Placeholder 4">
            <a:extLst>
              <a:ext uri="{FF2B5EF4-FFF2-40B4-BE49-F238E27FC236}">
                <a16:creationId xmlns:a16="http://schemas.microsoft.com/office/drawing/2014/main" id="{5479F1E5-8DBD-42CA-8DB4-7162193F8C0A}"/>
              </a:ext>
            </a:extLst>
          </p:cNvPr>
          <p:cNvSpPr>
            <a:spLocks noGrp="1"/>
          </p:cNvSpPr>
          <p:nvPr>
            <p:ph type="body" sz="quarter" idx="22" hasCustomPrompt="1"/>
          </p:nvPr>
        </p:nvSpPr>
        <p:spPr>
          <a:xfrm>
            <a:off x="431095" y="3919367"/>
            <a:ext cx="3633787" cy="1605133"/>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1" name="Text Placeholder 4">
            <a:extLst>
              <a:ext uri="{FF2B5EF4-FFF2-40B4-BE49-F238E27FC236}">
                <a16:creationId xmlns:a16="http://schemas.microsoft.com/office/drawing/2014/main" id="{430DC868-B118-4581-BA96-109541166BC7}"/>
              </a:ext>
            </a:extLst>
          </p:cNvPr>
          <p:cNvSpPr>
            <a:spLocks noGrp="1"/>
          </p:cNvSpPr>
          <p:nvPr>
            <p:ph type="body" sz="quarter" idx="23" hasCustomPrompt="1"/>
          </p:nvPr>
        </p:nvSpPr>
        <p:spPr>
          <a:xfrm>
            <a:off x="4316726" y="3917951"/>
            <a:ext cx="3593787" cy="1605133"/>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sz="1400">
                <a:solidFill>
                  <a:schemeClr val="tx1"/>
                </a:solidFill>
              </a:defRPr>
            </a:lvl2pPr>
            <a:lvl3pPr marL="448193" indent="0">
              <a:buNone/>
              <a:defRPr/>
            </a:lvl3pPr>
            <a:lvl4pPr marL="672290" indent="0">
              <a:buNone/>
              <a:defRPr/>
            </a:lvl4pPr>
            <a:lvl5pPr marL="896386" indent="0">
              <a:buNone/>
              <a:defRPr/>
            </a:lvl5pPr>
          </a:lstStyle>
          <a:p>
            <a:pPr lvl="0"/>
            <a:r>
              <a:rPr lang="en-US"/>
              <a:t>Paragraph title Segoe UI bold 14</a:t>
            </a:r>
          </a:p>
          <a:p>
            <a:pPr lvl="1"/>
            <a:r>
              <a:rPr lang="en-US"/>
              <a:t>Body copy Segoe UI Regular 14/18. The quick brown fox jumps over the lazy dog. The quick brown fox jumps over the lazy dog. The quick brown fox jumps over the lazy dog.</a:t>
            </a:r>
          </a:p>
        </p:txBody>
      </p:sp>
      <p:sp>
        <p:nvSpPr>
          <p:cNvPr id="12" name="Text Placeholder 4">
            <a:extLst>
              <a:ext uri="{FF2B5EF4-FFF2-40B4-BE49-F238E27FC236}">
                <a16:creationId xmlns:a16="http://schemas.microsoft.com/office/drawing/2014/main" id="{0E392D1A-3E35-41BC-B1EF-3D6540738A56}"/>
              </a:ext>
            </a:extLst>
          </p:cNvPr>
          <p:cNvSpPr>
            <a:spLocks noGrp="1"/>
          </p:cNvSpPr>
          <p:nvPr>
            <p:ph type="body" sz="quarter" idx="24" hasCustomPrompt="1"/>
          </p:nvPr>
        </p:nvSpPr>
        <p:spPr>
          <a:xfrm>
            <a:off x="8139113" y="3917951"/>
            <a:ext cx="3633786" cy="1605133"/>
          </a:xfrm>
          <a:prstGeom prst="rect">
            <a:avLst/>
          </a:prstGeom>
          <a:solidFill>
            <a:schemeClr val="bg1">
              <a:lumMod val="95000"/>
            </a:schemeClr>
          </a:solidFill>
        </p:spPr>
        <p:txBody>
          <a:bodyPr lIns="91440" tIns="91440" rIns="91440" bIns="9144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28EE5F4A-1B04-4820-BD3C-7D490911B9A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845921200"/>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4 with graphic">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3600" strike="noStrike" spc="-49" baseline="0">
                <a:solidFill>
                  <a:schemeClr val="tx1"/>
                </a:solidFill>
              </a:defRPr>
            </a:lvl1pPr>
          </a:lstStyle>
          <a:p>
            <a:r>
              <a:rPr lang="en-US"/>
              <a:t>Microsoft Azure title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4" name="Footer Placeholder 1">
            <a:extLst>
              <a:ext uri="{FF2B5EF4-FFF2-40B4-BE49-F238E27FC236}">
                <a16:creationId xmlns:a16="http://schemas.microsoft.com/office/drawing/2014/main" id="{54FD6A87-9742-4B26-A085-EB77376E3B5E}"/>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pic>
        <p:nvPicPr>
          <p:cNvPr id="2" name="Picture 1" descr="Microsoft Azure logo">
            <a:extLst>
              <a:ext uri="{FF2B5EF4-FFF2-40B4-BE49-F238E27FC236}">
                <a16:creationId xmlns:a16="http://schemas.microsoft.com/office/drawing/2014/main" id="{FA6DB1E0-DB27-42BC-BA66-1A760537ACFA}"/>
              </a:ext>
            </a:extLst>
          </p:cNvPr>
          <p:cNvPicPr>
            <a:picLocks noChangeAspect="1"/>
          </p:cNvPicPr>
          <p:nvPr userDrawn="1"/>
        </p:nvPicPr>
        <p:blipFill>
          <a:blip r:embed="rId2"/>
          <a:stretch>
            <a:fillRect/>
          </a:stretch>
        </p:blipFill>
        <p:spPr>
          <a:xfrm>
            <a:off x="136885" y="159691"/>
            <a:ext cx="2635247" cy="871753"/>
          </a:xfrm>
          <a:prstGeom prst="rect">
            <a:avLst/>
          </a:prstGeom>
        </p:spPr>
      </p:pic>
      <p:grpSp>
        <p:nvGrpSpPr>
          <p:cNvPr id="11" name="Group 10">
            <a:extLst>
              <a:ext uri="{FF2B5EF4-FFF2-40B4-BE49-F238E27FC236}">
                <a16:creationId xmlns:a16="http://schemas.microsoft.com/office/drawing/2014/main" id="{DBCFDBAA-F2E9-4E84-AF9D-6B3ABCD9121B}"/>
              </a:ext>
            </a:extLst>
          </p:cNvPr>
          <p:cNvGrpSpPr/>
          <p:nvPr userDrawn="1"/>
        </p:nvGrpSpPr>
        <p:grpSpPr>
          <a:xfrm>
            <a:off x="6383137" y="589416"/>
            <a:ext cx="5671978" cy="5679168"/>
            <a:chOff x="6383137" y="589416"/>
            <a:chExt cx="5671978" cy="5679168"/>
          </a:xfrm>
        </p:grpSpPr>
        <p:sp>
          <p:nvSpPr>
            <p:cNvPr id="12" name="Oval 11">
              <a:extLst>
                <a:ext uri="{FF2B5EF4-FFF2-40B4-BE49-F238E27FC236}">
                  <a16:creationId xmlns:a16="http://schemas.microsoft.com/office/drawing/2014/main" id="{7F4A7F08-7570-4702-A949-4835CCE9B03E}"/>
                </a:ext>
                <a:ext uri="{C183D7F6-B498-43B3-948B-1728B52AA6E4}">
                  <adec:decorative xmlns:adec="http://schemas.microsoft.com/office/drawing/2017/decorative" val="1"/>
                </a:ext>
              </a:extLst>
            </p:cNvPr>
            <p:cNvSpPr/>
            <p:nvPr userDrawn="1"/>
          </p:nvSpPr>
          <p:spPr bwMode="auto">
            <a:xfrm>
              <a:off x="6383137" y="589416"/>
              <a:ext cx="5671978" cy="5679168"/>
            </a:xfrm>
            <a:prstGeom prst="ellipse">
              <a:avLst/>
            </a:prstGeom>
            <a:noFill/>
            <a:ln w="19050">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grpSp>
          <p:nvGrpSpPr>
            <p:cNvPr id="13" name="Group 12">
              <a:extLst>
                <a:ext uri="{FF2B5EF4-FFF2-40B4-BE49-F238E27FC236}">
                  <a16:creationId xmlns:a16="http://schemas.microsoft.com/office/drawing/2014/main" id="{9E06BEA2-ABC1-4CD4-B9FC-F45A71AC9859}"/>
                </a:ext>
              </a:extLst>
            </p:cNvPr>
            <p:cNvGrpSpPr/>
            <p:nvPr userDrawn="1"/>
          </p:nvGrpSpPr>
          <p:grpSpPr>
            <a:xfrm>
              <a:off x="6600946" y="859776"/>
              <a:ext cx="5148588" cy="5138447"/>
              <a:chOff x="6600946" y="859776"/>
              <a:chExt cx="5148588" cy="5138447"/>
            </a:xfrm>
          </p:grpSpPr>
          <p:grpSp>
            <p:nvGrpSpPr>
              <p:cNvPr id="14" name="Graphic 1">
                <a:extLst>
                  <a:ext uri="{FF2B5EF4-FFF2-40B4-BE49-F238E27FC236}">
                    <a16:creationId xmlns:a16="http://schemas.microsoft.com/office/drawing/2014/main" id="{F9BAC21C-F989-4EBD-81C6-7EE9418B8FA2}"/>
                  </a:ext>
                </a:extLst>
              </p:cNvPr>
              <p:cNvGrpSpPr/>
              <p:nvPr/>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26" name="Freeform: Shape 25">
                  <a:extLst>
                    <a:ext uri="{FF2B5EF4-FFF2-40B4-BE49-F238E27FC236}">
                      <a16:creationId xmlns:a16="http://schemas.microsoft.com/office/drawing/2014/main" id="{D8DED2E4-1305-4F89-A5A3-E9F04ED34E0F}"/>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a:p>
              </p:txBody>
            </p:sp>
            <p:sp>
              <p:nvSpPr>
                <p:cNvPr id="27" name="Freeform: Shape 26">
                  <a:extLst>
                    <a:ext uri="{FF2B5EF4-FFF2-40B4-BE49-F238E27FC236}">
                      <a16:creationId xmlns:a16="http://schemas.microsoft.com/office/drawing/2014/main" id="{8B8FDFD2-6DC2-46C3-BEBA-C3C38CB0E870}"/>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a:p>
              </p:txBody>
            </p:sp>
            <p:sp>
              <p:nvSpPr>
                <p:cNvPr id="28" name="Freeform: Shape 27">
                  <a:extLst>
                    <a:ext uri="{FF2B5EF4-FFF2-40B4-BE49-F238E27FC236}">
                      <a16:creationId xmlns:a16="http://schemas.microsoft.com/office/drawing/2014/main" id="{6E4C7E11-B3E1-4D45-B156-5EC4DE2F6D98}"/>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a:p>
              </p:txBody>
            </p:sp>
            <p:sp>
              <p:nvSpPr>
                <p:cNvPr id="29" name="Freeform: Shape 28">
                  <a:extLst>
                    <a:ext uri="{FF2B5EF4-FFF2-40B4-BE49-F238E27FC236}">
                      <a16:creationId xmlns:a16="http://schemas.microsoft.com/office/drawing/2014/main" id="{539C0DAE-0A7B-47B1-9D94-46CF71201782}"/>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a:p>
              </p:txBody>
            </p:sp>
            <p:sp>
              <p:nvSpPr>
                <p:cNvPr id="30" name="Freeform: Shape 29">
                  <a:extLst>
                    <a:ext uri="{FF2B5EF4-FFF2-40B4-BE49-F238E27FC236}">
                      <a16:creationId xmlns:a16="http://schemas.microsoft.com/office/drawing/2014/main" id="{9ED92269-8257-43A2-A5A6-A5D8531C86D9}"/>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a:p>
              </p:txBody>
            </p:sp>
            <p:sp>
              <p:nvSpPr>
                <p:cNvPr id="31" name="Freeform: Shape 30">
                  <a:extLst>
                    <a:ext uri="{FF2B5EF4-FFF2-40B4-BE49-F238E27FC236}">
                      <a16:creationId xmlns:a16="http://schemas.microsoft.com/office/drawing/2014/main" id="{210A87AF-2A78-4E38-9F04-A90BA7EFCCF9}"/>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a:p>
              </p:txBody>
            </p:sp>
            <p:sp>
              <p:nvSpPr>
                <p:cNvPr id="32" name="Freeform: Shape 31">
                  <a:extLst>
                    <a:ext uri="{FF2B5EF4-FFF2-40B4-BE49-F238E27FC236}">
                      <a16:creationId xmlns:a16="http://schemas.microsoft.com/office/drawing/2014/main" id="{68AB032E-C55A-479E-967C-DDD3EBD31ACC}"/>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a:p>
              </p:txBody>
            </p:sp>
            <p:sp>
              <p:nvSpPr>
                <p:cNvPr id="33" name="Freeform: Shape 32">
                  <a:extLst>
                    <a:ext uri="{FF2B5EF4-FFF2-40B4-BE49-F238E27FC236}">
                      <a16:creationId xmlns:a16="http://schemas.microsoft.com/office/drawing/2014/main" id="{0E920397-911B-4B13-9B54-DE6B738DA0CD}"/>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a:p>
              </p:txBody>
            </p:sp>
            <p:sp>
              <p:nvSpPr>
                <p:cNvPr id="34" name="Freeform: Shape 33">
                  <a:extLst>
                    <a:ext uri="{FF2B5EF4-FFF2-40B4-BE49-F238E27FC236}">
                      <a16:creationId xmlns:a16="http://schemas.microsoft.com/office/drawing/2014/main" id="{96906B36-03C9-4D78-9F2B-7404A5256EC0}"/>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a:p>
              </p:txBody>
            </p:sp>
            <p:sp>
              <p:nvSpPr>
                <p:cNvPr id="35" name="Freeform: Shape 34">
                  <a:extLst>
                    <a:ext uri="{FF2B5EF4-FFF2-40B4-BE49-F238E27FC236}">
                      <a16:creationId xmlns:a16="http://schemas.microsoft.com/office/drawing/2014/main" id="{45B1856C-F96B-402D-875F-EFB4AD53D798}"/>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a:p>
              </p:txBody>
            </p:sp>
            <p:sp>
              <p:nvSpPr>
                <p:cNvPr id="36" name="Freeform: Shape 35">
                  <a:extLst>
                    <a:ext uri="{FF2B5EF4-FFF2-40B4-BE49-F238E27FC236}">
                      <a16:creationId xmlns:a16="http://schemas.microsoft.com/office/drawing/2014/main" id="{527EA758-0E18-46FC-B237-13A9D2CFBA88}"/>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a:p>
              </p:txBody>
            </p:sp>
            <p:sp>
              <p:nvSpPr>
                <p:cNvPr id="37" name="Freeform: Shape 36">
                  <a:extLst>
                    <a:ext uri="{FF2B5EF4-FFF2-40B4-BE49-F238E27FC236}">
                      <a16:creationId xmlns:a16="http://schemas.microsoft.com/office/drawing/2014/main" id="{908C230E-B5F2-4289-94E6-3AA7884E2C18}"/>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a:p>
              </p:txBody>
            </p:sp>
            <p:sp>
              <p:nvSpPr>
                <p:cNvPr id="38" name="Freeform: Shape 37">
                  <a:extLst>
                    <a:ext uri="{FF2B5EF4-FFF2-40B4-BE49-F238E27FC236}">
                      <a16:creationId xmlns:a16="http://schemas.microsoft.com/office/drawing/2014/main" id="{E4EA9F46-94E7-46E0-BE8E-F6DCFF2545C1}"/>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a:p>
              </p:txBody>
            </p:sp>
            <p:sp>
              <p:nvSpPr>
                <p:cNvPr id="39" name="Freeform: Shape 38">
                  <a:extLst>
                    <a:ext uri="{FF2B5EF4-FFF2-40B4-BE49-F238E27FC236}">
                      <a16:creationId xmlns:a16="http://schemas.microsoft.com/office/drawing/2014/main" id="{39AEC4BE-26B9-48DE-994D-6F2CF0101081}"/>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a:p>
              </p:txBody>
            </p:sp>
            <p:sp>
              <p:nvSpPr>
                <p:cNvPr id="40" name="Freeform: Shape 39">
                  <a:extLst>
                    <a:ext uri="{FF2B5EF4-FFF2-40B4-BE49-F238E27FC236}">
                      <a16:creationId xmlns:a16="http://schemas.microsoft.com/office/drawing/2014/main" id="{F0BD796C-8AF4-40D5-BB9A-908F59971CD7}"/>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a:p>
              </p:txBody>
            </p:sp>
            <p:sp>
              <p:nvSpPr>
                <p:cNvPr id="41" name="Freeform: Shape 40">
                  <a:extLst>
                    <a:ext uri="{FF2B5EF4-FFF2-40B4-BE49-F238E27FC236}">
                      <a16:creationId xmlns:a16="http://schemas.microsoft.com/office/drawing/2014/main" id="{448D5FB5-0EA7-4531-99EE-40DBB5DB06BB}"/>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a:p>
              </p:txBody>
            </p:sp>
            <p:sp>
              <p:nvSpPr>
                <p:cNvPr id="42" name="Freeform: Shape 41">
                  <a:extLst>
                    <a:ext uri="{FF2B5EF4-FFF2-40B4-BE49-F238E27FC236}">
                      <a16:creationId xmlns:a16="http://schemas.microsoft.com/office/drawing/2014/main" id="{0C1669B7-9FDA-4884-A519-157D40BC91A3}"/>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a:p>
              </p:txBody>
            </p:sp>
            <p:sp>
              <p:nvSpPr>
                <p:cNvPr id="43" name="Freeform: Shape 42">
                  <a:extLst>
                    <a:ext uri="{FF2B5EF4-FFF2-40B4-BE49-F238E27FC236}">
                      <a16:creationId xmlns:a16="http://schemas.microsoft.com/office/drawing/2014/main" id="{DDF47D3A-C39D-447A-A0B5-A64D6B0BB3A7}"/>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a:p>
              </p:txBody>
            </p:sp>
            <p:sp>
              <p:nvSpPr>
                <p:cNvPr id="44" name="Freeform: Shape 43">
                  <a:extLst>
                    <a:ext uri="{FF2B5EF4-FFF2-40B4-BE49-F238E27FC236}">
                      <a16:creationId xmlns:a16="http://schemas.microsoft.com/office/drawing/2014/main" id="{DBAD286D-44FA-469A-951B-64F495B9A811}"/>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a:p>
              </p:txBody>
            </p:sp>
            <p:sp>
              <p:nvSpPr>
                <p:cNvPr id="45" name="Freeform: Shape 44">
                  <a:extLst>
                    <a:ext uri="{FF2B5EF4-FFF2-40B4-BE49-F238E27FC236}">
                      <a16:creationId xmlns:a16="http://schemas.microsoft.com/office/drawing/2014/main" id="{2E176131-CAD3-45CC-BEDF-6B6611AB620E}"/>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a:p>
              </p:txBody>
            </p:sp>
            <p:sp>
              <p:nvSpPr>
                <p:cNvPr id="46" name="Freeform: Shape 45">
                  <a:extLst>
                    <a:ext uri="{FF2B5EF4-FFF2-40B4-BE49-F238E27FC236}">
                      <a16:creationId xmlns:a16="http://schemas.microsoft.com/office/drawing/2014/main" id="{4F78C6ED-873A-4154-B15B-2BC408976511}"/>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a:p>
              </p:txBody>
            </p:sp>
            <p:sp>
              <p:nvSpPr>
                <p:cNvPr id="47" name="Freeform: Shape 46">
                  <a:extLst>
                    <a:ext uri="{FF2B5EF4-FFF2-40B4-BE49-F238E27FC236}">
                      <a16:creationId xmlns:a16="http://schemas.microsoft.com/office/drawing/2014/main" id="{04A7B95B-7472-40B2-854E-027E7157863B}"/>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a:p>
              </p:txBody>
            </p:sp>
            <p:sp>
              <p:nvSpPr>
                <p:cNvPr id="48" name="Freeform: Shape 47">
                  <a:extLst>
                    <a:ext uri="{FF2B5EF4-FFF2-40B4-BE49-F238E27FC236}">
                      <a16:creationId xmlns:a16="http://schemas.microsoft.com/office/drawing/2014/main" id="{D1E0D023-04AB-4EA7-86EB-5DC683506A93}"/>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a:p>
              </p:txBody>
            </p:sp>
            <p:sp>
              <p:nvSpPr>
                <p:cNvPr id="49" name="Freeform: Shape 48">
                  <a:extLst>
                    <a:ext uri="{FF2B5EF4-FFF2-40B4-BE49-F238E27FC236}">
                      <a16:creationId xmlns:a16="http://schemas.microsoft.com/office/drawing/2014/main" id="{133E4CB6-70DA-48B3-919F-934A01EAB393}"/>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a:p>
              </p:txBody>
            </p:sp>
          </p:grpSp>
          <p:sp>
            <p:nvSpPr>
              <p:cNvPr id="15" name="Oval 14">
                <a:extLst>
                  <a:ext uri="{FF2B5EF4-FFF2-40B4-BE49-F238E27FC236}">
                    <a16:creationId xmlns:a16="http://schemas.microsoft.com/office/drawing/2014/main" id="{EBEFECB7-4083-436F-9B0E-F4A5179D71CD}"/>
                  </a:ext>
                </a:extLst>
              </p:cNvPr>
              <p:cNvSpPr/>
              <p:nvPr userDrawn="1"/>
            </p:nvSpPr>
            <p:spPr bwMode="auto">
              <a:xfrm>
                <a:off x="7282905" y="3548967"/>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6" name="Oval 15">
                <a:extLst>
                  <a:ext uri="{FF2B5EF4-FFF2-40B4-BE49-F238E27FC236}">
                    <a16:creationId xmlns:a16="http://schemas.microsoft.com/office/drawing/2014/main" id="{BEB8C8F2-2DD9-4204-9366-0C9D26A0AD87}"/>
                  </a:ext>
                </a:extLst>
              </p:cNvPr>
              <p:cNvSpPr/>
              <p:nvPr userDrawn="1"/>
            </p:nvSpPr>
            <p:spPr bwMode="auto">
              <a:xfrm>
                <a:off x="10896617" y="2909240"/>
                <a:ext cx="124272" cy="12429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7" name="Oval 16">
                <a:extLst>
                  <a:ext uri="{FF2B5EF4-FFF2-40B4-BE49-F238E27FC236}">
                    <a16:creationId xmlns:a16="http://schemas.microsoft.com/office/drawing/2014/main" id="{65AFF4B0-EBFA-4304-9DEC-A90263124089}"/>
                  </a:ext>
                </a:extLst>
              </p:cNvPr>
              <p:cNvSpPr/>
              <p:nvPr userDrawn="1"/>
            </p:nvSpPr>
            <p:spPr bwMode="auto">
              <a:xfrm>
                <a:off x="9437993" y="5187887"/>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8" name="Oval 17">
                <a:extLst>
                  <a:ext uri="{FF2B5EF4-FFF2-40B4-BE49-F238E27FC236}">
                    <a16:creationId xmlns:a16="http://schemas.microsoft.com/office/drawing/2014/main" id="{D73375B9-2A69-4279-BA8B-9EC491045BEE}"/>
                  </a:ext>
                </a:extLst>
              </p:cNvPr>
              <p:cNvSpPr/>
              <p:nvPr userDrawn="1"/>
            </p:nvSpPr>
            <p:spPr bwMode="auto">
              <a:xfrm>
                <a:off x="9087616" y="1541433"/>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19" name="Oval 18">
                <a:extLst>
                  <a:ext uri="{FF2B5EF4-FFF2-40B4-BE49-F238E27FC236}">
                    <a16:creationId xmlns:a16="http://schemas.microsoft.com/office/drawing/2014/main" id="{D8A2E957-C140-4B29-99D3-6FD7746A180A}"/>
                  </a:ext>
                </a:extLst>
              </p:cNvPr>
              <p:cNvSpPr/>
              <p:nvPr userDrawn="1"/>
            </p:nvSpPr>
            <p:spPr bwMode="auto">
              <a:xfrm>
                <a:off x="9052314" y="3314275"/>
                <a:ext cx="229418" cy="22945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20" name="Oval 19">
                <a:extLst>
                  <a:ext uri="{FF2B5EF4-FFF2-40B4-BE49-F238E27FC236}">
                    <a16:creationId xmlns:a16="http://schemas.microsoft.com/office/drawing/2014/main" id="{16300C53-36AA-4E7E-AD14-AC9AE750D286}"/>
                  </a:ext>
                </a:extLst>
              </p:cNvPr>
              <p:cNvSpPr/>
              <p:nvPr userDrawn="1"/>
            </p:nvSpPr>
            <p:spPr bwMode="auto">
              <a:xfrm>
                <a:off x="9104887" y="2889394"/>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21" name="Oval 20">
                <a:extLst>
                  <a:ext uri="{FF2B5EF4-FFF2-40B4-BE49-F238E27FC236}">
                    <a16:creationId xmlns:a16="http://schemas.microsoft.com/office/drawing/2014/main" id="{88B58FA7-A703-425C-9BB9-EBB81A1881A8}"/>
                  </a:ext>
                </a:extLst>
              </p:cNvPr>
              <p:cNvSpPr/>
              <p:nvPr userDrawn="1"/>
            </p:nvSpPr>
            <p:spPr bwMode="auto">
              <a:xfrm>
                <a:off x="9104887" y="3844315"/>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22" name="Oval 21">
                <a:extLst>
                  <a:ext uri="{FF2B5EF4-FFF2-40B4-BE49-F238E27FC236}">
                    <a16:creationId xmlns:a16="http://schemas.microsoft.com/office/drawing/2014/main" id="{D546F9A5-1FE0-4E97-B232-0045AB1672E9}"/>
                  </a:ext>
                </a:extLst>
              </p:cNvPr>
              <p:cNvSpPr/>
              <p:nvPr userDrawn="1"/>
            </p:nvSpPr>
            <p:spPr bwMode="auto">
              <a:xfrm rot="16200000">
                <a:off x="8628699"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sp>
            <p:nvSpPr>
              <p:cNvPr id="23" name="Oval 22">
                <a:extLst>
                  <a:ext uri="{FF2B5EF4-FFF2-40B4-BE49-F238E27FC236}">
                    <a16:creationId xmlns:a16="http://schemas.microsoft.com/office/drawing/2014/main" id="{DA46D431-056B-4B33-A543-EB40F0760605}"/>
                  </a:ext>
                </a:extLst>
              </p:cNvPr>
              <p:cNvSpPr/>
              <p:nvPr userDrawn="1"/>
            </p:nvSpPr>
            <p:spPr bwMode="auto">
              <a:xfrm rot="16200000">
                <a:off x="9583486"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grpSp>
      </p:grpSp>
    </p:spTree>
    <p:extLst>
      <p:ext uri="{BB962C8B-B14F-4D97-AF65-F5344CB8AC3E}">
        <p14:creationId xmlns:p14="http://schemas.microsoft.com/office/powerpoint/2010/main" val="466574218"/>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ext option_1 row">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5" name="Text Placeholder 4"/>
          <p:cNvSpPr>
            <a:spLocks noGrp="1"/>
          </p:cNvSpPr>
          <p:nvPr>
            <p:ph type="body" sz="quarter" idx="11" hasCustomPrompt="1"/>
          </p:nvPr>
        </p:nvSpPr>
        <p:spPr>
          <a:xfrm>
            <a:off x="1389459" y="1456896"/>
            <a:ext cx="10383899" cy="777240"/>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FFD518D6-99EB-4710-922A-114B4B8AE24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705697331"/>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ext option_2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8" name="Text Placeholder 4">
            <a:extLst>
              <a:ext uri="{FF2B5EF4-FFF2-40B4-BE49-F238E27FC236}">
                <a16:creationId xmlns:a16="http://schemas.microsoft.com/office/drawing/2014/main" id="{E0D97F89-BA86-43A7-A7B3-2CF8545F30C6}"/>
              </a:ext>
            </a:extLst>
          </p:cNvPr>
          <p:cNvSpPr>
            <a:spLocks noGrp="1"/>
          </p:cNvSpPr>
          <p:nvPr>
            <p:ph type="body" sz="quarter" idx="11" hasCustomPrompt="1"/>
          </p:nvPr>
        </p:nvSpPr>
        <p:spPr>
          <a:xfrm>
            <a:off x="1389459" y="1456896"/>
            <a:ext cx="10383899" cy="777240"/>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49921517-D7BF-470F-8192-8993860D6A21}"/>
              </a:ext>
              <a:ext uri="{C183D7F6-B498-43B3-948B-1728B52AA6E4}">
                <adec:decorative xmlns:adec="http://schemas.microsoft.com/office/drawing/2017/decorative" val="1"/>
              </a:ext>
            </a:extLst>
          </p:cNvPr>
          <p:cNvCxnSpPr>
            <a:cxnSpLocks/>
          </p:cNvCxnSpPr>
          <p:nvPr userDrawn="1"/>
        </p:nvCxnSpPr>
        <p:spPr>
          <a:xfrm>
            <a:off x="1389695" y="2366625"/>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9" name="Text Placeholder 4">
            <a:extLst>
              <a:ext uri="{FF2B5EF4-FFF2-40B4-BE49-F238E27FC236}">
                <a16:creationId xmlns:a16="http://schemas.microsoft.com/office/drawing/2014/main" id="{F445D872-5C62-4C26-AD2B-01EB7B98341B}"/>
              </a:ext>
            </a:extLst>
          </p:cNvPr>
          <p:cNvSpPr>
            <a:spLocks noGrp="1"/>
          </p:cNvSpPr>
          <p:nvPr>
            <p:ph type="body" sz="quarter" idx="15" hasCustomPrompt="1"/>
          </p:nvPr>
        </p:nvSpPr>
        <p:spPr>
          <a:xfrm>
            <a:off x="1389459" y="2499114"/>
            <a:ext cx="10383899" cy="781184"/>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5" name="Footer Placeholder 1">
            <a:extLst>
              <a:ext uri="{FF2B5EF4-FFF2-40B4-BE49-F238E27FC236}">
                <a16:creationId xmlns:a16="http://schemas.microsoft.com/office/drawing/2014/main" id="{1B54719B-2572-45A7-ABB5-97669FD1C54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509295684"/>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ext option_3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9" name="Text Placeholder 4">
            <a:extLst>
              <a:ext uri="{FF2B5EF4-FFF2-40B4-BE49-F238E27FC236}">
                <a16:creationId xmlns:a16="http://schemas.microsoft.com/office/drawing/2014/main" id="{CB19F3EF-E352-4C65-98EB-C1D64E0A7284}"/>
              </a:ext>
            </a:extLst>
          </p:cNvPr>
          <p:cNvSpPr>
            <a:spLocks noGrp="1"/>
          </p:cNvSpPr>
          <p:nvPr>
            <p:ph type="body" sz="quarter" idx="11" hasCustomPrompt="1"/>
          </p:nvPr>
        </p:nvSpPr>
        <p:spPr>
          <a:xfrm>
            <a:off x="1389459" y="1456896"/>
            <a:ext cx="10383899" cy="777240"/>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0" name="Text Placeholder 4">
            <a:extLst>
              <a:ext uri="{FF2B5EF4-FFF2-40B4-BE49-F238E27FC236}">
                <a16:creationId xmlns:a16="http://schemas.microsoft.com/office/drawing/2014/main" id="{E93C46D7-E811-4904-971C-BDAE52869A61}"/>
              </a:ext>
            </a:extLst>
          </p:cNvPr>
          <p:cNvSpPr>
            <a:spLocks noGrp="1"/>
          </p:cNvSpPr>
          <p:nvPr>
            <p:ph type="body" sz="quarter" idx="15" hasCustomPrompt="1"/>
          </p:nvPr>
        </p:nvSpPr>
        <p:spPr>
          <a:xfrm>
            <a:off x="1389459" y="2499114"/>
            <a:ext cx="10383899" cy="781184"/>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2" name="Text Placeholder 4">
            <a:extLst>
              <a:ext uri="{FF2B5EF4-FFF2-40B4-BE49-F238E27FC236}">
                <a16:creationId xmlns:a16="http://schemas.microsoft.com/office/drawing/2014/main" id="{C84EFDE3-C2B4-4663-8852-A0D2423EB125}"/>
              </a:ext>
            </a:extLst>
          </p:cNvPr>
          <p:cNvSpPr>
            <a:spLocks noGrp="1"/>
          </p:cNvSpPr>
          <p:nvPr>
            <p:ph type="body" sz="quarter" idx="17" hasCustomPrompt="1"/>
          </p:nvPr>
        </p:nvSpPr>
        <p:spPr>
          <a:xfrm>
            <a:off x="1389459" y="3545276"/>
            <a:ext cx="10383899" cy="781184"/>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6" name="Footer Placeholder 1">
            <a:extLst>
              <a:ext uri="{FF2B5EF4-FFF2-40B4-BE49-F238E27FC236}">
                <a16:creationId xmlns:a16="http://schemas.microsoft.com/office/drawing/2014/main" id="{0E0DC65D-E249-41EE-9D86-9F9E7C5CF6D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296779267"/>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ext option_4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12" name="Text Placeholder 4">
            <a:extLst>
              <a:ext uri="{FF2B5EF4-FFF2-40B4-BE49-F238E27FC236}">
                <a16:creationId xmlns:a16="http://schemas.microsoft.com/office/drawing/2014/main" id="{BDF9284C-6F78-4885-87E1-4AAD9E8090B1}"/>
              </a:ext>
            </a:extLst>
          </p:cNvPr>
          <p:cNvSpPr>
            <a:spLocks noGrp="1"/>
          </p:cNvSpPr>
          <p:nvPr>
            <p:ph type="body" sz="quarter" idx="11" hasCustomPrompt="1"/>
          </p:nvPr>
        </p:nvSpPr>
        <p:spPr>
          <a:xfrm>
            <a:off x="1389459" y="1456896"/>
            <a:ext cx="10383899" cy="777240"/>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20" name="Straight Connector 19">
            <a:extLst>
              <a:ext uri="{FF2B5EF4-FFF2-40B4-BE49-F238E27FC236}">
                <a16:creationId xmlns:a16="http://schemas.microsoft.com/office/drawing/2014/main" id="{4E9EA958-BE84-43C9-98F0-0C08E8EDD63F}"/>
              </a:ext>
              <a:ext uri="{C183D7F6-B498-43B3-948B-1728B52AA6E4}">
                <adec:decorative xmlns:adec="http://schemas.microsoft.com/office/drawing/2017/decorative" val="1"/>
              </a:ext>
            </a:extLst>
          </p:cNvPr>
          <p:cNvCxnSpPr>
            <a:cxnSpLocks/>
          </p:cNvCxnSpPr>
          <p:nvPr userDrawn="1"/>
        </p:nvCxnSpPr>
        <p:spPr>
          <a:xfrm>
            <a:off x="1389695" y="2366625"/>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D0E35C16-1FD5-43B8-8A48-E2CAEC4A6EA2}"/>
              </a:ext>
            </a:extLst>
          </p:cNvPr>
          <p:cNvSpPr>
            <a:spLocks noGrp="1"/>
          </p:cNvSpPr>
          <p:nvPr>
            <p:ph type="body" sz="quarter" idx="15" hasCustomPrompt="1"/>
          </p:nvPr>
        </p:nvSpPr>
        <p:spPr>
          <a:xfrm>
            <a:off x="1389459" y="2499114"/>
            <a:ext cx="10383899" cy="781184"/>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21" name="Straight Connector 20">
            <a:extLst>
              <a:ext uri="{FF2B5EF4-FFF2-40B4-BE49-F238E27FC236}">
                <a16:creationId xmlns:a16="http://schemas.microsoft.com/office/drawing/2014/main" id="{FC78D634-25BA-4087-A772-1E555254B97D}"/>
              </a:ext>
              <a:ext uri="{C183D7F6-B498-43B3-948B-1728B52AA6E4}">
                <adec:decorative xmlns:adec="http://schemas.microsoft.com/office/drawing/2017/decorative" val="1"/>
              </a:ext>
            </a:extLst>
          </p:cNvPr>
          <p:cNvCxnSpPr>
            <a:cxnSpLocks/>
          </p:cNvCxnSpPr>
          <p:nvPr userDrawn="1"/>
        </p:nvCxnSpPr>
        <p:spPr>
          <a:xfrm>
            <a:off x="1389695" y="3412787"/>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7" name="Text Placeholder 4">
            <a:extLst>
              <a:ext uri="{FF2B5EF4-FFF2-40B4-BE49-F238E27FC236}">
                <a16:creationId xmlns:a16="http://schemas.microsoft.com/office/drawing/2014/main" id="{9F7B3EC7-70FC-4307-BB11-53CB4E14FFB9}"/>
              </a:ext>
            </a:extLst>
          </p:cNvPr>
          <p:cNvSpPr>
            <a:spLocks noGrp="1"/>
          </p:cNvSpPr>
          <p:nvPr>
            <p:ph type="body" sz="quarter" idx="17" hasCustomPrompt="1"/>
          </p:nvPr>
        </p:nvSpPr>
        <p:spPr>
          <a:xfrm>
            <a:off x="1389459" y="3545276"/>
            <a:ext cx="10383899" cy="781184"/>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22" name="Straight Connector 21">
            <a:extLst>
              <a:ext uri="{FF2B5EF4-FFF2-40B4-BE49-F238E27FC236}">
                <a16:creationId xmlns:a16="http://schemas.microsoft.com/office/drawing/2014/main" id="{71CE9993-705A-488D-910E-290FD0A522F4}"/>
              </a:ext>
              <a:ext uri="{C183D7F6-B498-43B3-948B-1728B52AA6E4}">
                <adec:decorative xmlns:adec="http://schemas.microsoft.com/office/drawing/2017/decorative" val="1"/>
              </a:ext>
            </a:extLst>
          </p:cNvPr>
          <p:cNvCxnSpPr>
            <a:cxnSpLocks/>
          </p:cNvCxnSpPr>
          <p:nvPr userDrawn="1"/>
        </p:nvCxnSpPr>
        <p:spPr>
          <a:xfrm>
            <a:off x="1389695" y="4458949"/>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DC5585A5-DAB7-4EFE-A980-497178E03B1A}"/>
              </a:ext>
            </a:extLst>
          </p:cNvPr>
          <p:cNvSpPr>
            <a:spLocks noGrp="1"/>
          </p:cNvSpPr>
          <p:nvPr>
            <p:ph type="body" sz="quarter" idx="19" hasCustomPrompt="1"/>
          </p:nvPr>
        </p:nvSpPr>
        <p:spPr>
          <a:xfrm>
            <a:off x="1389459" y="4591438"/>
            <a:ext cx="10383899" cy="781184"/>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7" name="Footer Placeholder 1">
            <a:extLst>
              <a:ext uri="{FF2B5EF4-FFF2-40B4-BE49-F238E27FC236}">
                <a16:creationId xmlns:a16="http://schemas.microsoft.com/office/drawing/2014/main" id="{F47DE134-5243-4F01-808B-AB1879BD793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4111641937"/>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ext option_5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five rows</a:t>
            </a:r>
          </a:p>
        </p:txBody>
      </p:sp>
      <p:sp>
        <p:nvSpPr>
          <p:cNvPr id="5" name="Text Placeholder 4"/>
          <p:cNvSpPr>
            <a:spLocks noGrp="1"/>
          </p:cNvSpPr>
          <p:nvPr>
            <p:ph type="body" sz="quarter" idx="11" hasCustomPrompt="1"/>
          </p:nvPr>
        </p:nvSpPr>
        <p:spPr>
          <a:xfrm>
            <a:off x="1389459" y="1456896"/>
            <a:ext cx="10383899" cy="645624"/>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The quick brown fox jumps over the lazy dog. The quick brown fox jumps over the lazy dog. The quick brown fox jumps over the lazy dog.</a:t>
            </a:r>
          </a:p>
        </p:txBody>
      </p:sp>
      <p:cxnSp>
        <p:nvCxnSpPr>
          <p:cNvPr id="15" name="Straight Connector 14">
            <a:extLst>
              <a:ext uri="{FF2B5EF4-FFF2-40B4-BE49-F238E27FC236}">
                <a16:creationId xmlns:a16="http://schemas.microsoft.com/office/drawing/2014/main" id="{F4A35CC4-D06B-40B4-91B1-CDA133426FEF}"/>
              </a:ext>
              <a:ext uri="{C183D7F6-B498-43B3-948B-1728B52AA6E4}">
                <adec:decorative xmlns:adec="http://schemas.microsoft.com/office/drawing/2017/decorative" val="1"/>
              </a:ext>
            </a:extLst>
          </p:cNvPr>
          <p:cNvCxnSpPr>
            <a:cxnSpLocks/>
          </p:cNvCxnSpPr>
          <p:nvPr userDrawn="1"/>
        </p:nvCxnSpPr>
        <p:spPr>
          <a:xfrm>
            <a:off x="1389695" y="2205973"/>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09426"/>
            <a:ext cx="10383899" cy="648900"/>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The quick brown fox jumps over the lazy dog. The quick brown fox jumps over the lazy dog. The quick brown fox jumps over the lazy dog.</a:t>
            </a:r>
          </a:p>
        </p:txBody>
      </p:sp>
      <p:cxnSp>
        <p:nvCxnSpPr>
          <p:cNvPr id="17" name="Straight Connector 16">
            <a:extLst>
              <a:ext uri="{FF2B5EF4-FFF2-40B4-BE49-F238E27FC236}">
                <a16:creationId xmlns:a16="http://schemas.microsoft.com/office/drawing/2014/main" id="{569B8E47-3705-4496-95DB-2F04B39526B5}"/>
              </a:ext>
              <a:ext uri="{C183D7F6-B498-43B3-948B-1728B52AA6E4}">
                <adec:decorative xmlns:adec="http://schemas.microsoft.com/office/drawing/2017/decorative" val="1"/>
              </a:ext>
            </a:extLst>
          </p:cNvPr>
          <p:cNvCxnSpPr>
            <a:cxnSpLocks/>
          </p:cNvCxnSpPr>
          <p:nvPr userDrawn="1"/>
        </p:nvCxnSpPr>
        <p:spPr>
          <a:xfrm>
            <a:off x="1389695" y="3061779"/>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65232"/>
            <a:ext cx="10383899" cy="648900"/>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The quick brown fox jumps over the lazy dog. The quick brown fox jumps over the lazy dog. The quick brown fox jumps over the lazy dog.</a:t>
            </a:r>
          </a:p>
        </p:txBody>
      </p:sp>
      <p:cxnSp>
        <p:nvCxnSpPr>
          <p:cNvPr id="19" name="Straight Connector 18">
            <a:extLst>
              <a:ext uri="{FF2B5EF4-FFF2-40B4-BE49-F238E27FC236}">
                <a16:creationId xmlns:a16="http://schemas.microsoft.com/office/drawing/2014/main" id="{971F4189-FC32-45CA-8DDD-889412FB1B93}"/>
              </a:ext>
              <a:ext uri="{C183D7F6-B498-43B3-948B-1728B52AA6E4}">
                <adec:decorative xmlns:adec="http://schemas.microsoft.com/office/drawing/2017/decorative" val="1"/>
              </a:ext>
            </a:extLst>
          </p:cNvPr>
          <p:cNvCxnSpPr>
            <a:cxnSpLocks/>
          </p:cNvCxnSpPr>
          <p:nvPr userDrawn="1"/>
        </p:nvCxnSpPr>
        <p:spPr>
          <a:xfrm>
            <a:off x="1389695" y="3917585"/>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4021038"/>
            <a:ext cx="10383899" cy="648900"/>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C5EE9FF8-98D9-46AE-9E3D-2F72E00C7752}"/>
              </a:ext>
              <a:ext uri="{C183D7F6-B498-43B3-948B-1728B52AA6E4}">
                <adec:decorative xmlns:adec="http://schemas.microsoft.com/office/drawing/2017/decorative" val="1"/>
              </a:ext>
            </a:extLst>
          </p:cNvPr>
          <p:cNvCxnSpPr>
            <a:cxnSpLocks/>
          </p:cNvCxnSpPr>
          <p:nvPr userDrawn="1"/>
        </p:nvCxnSpPr>
        <p:spPr>
          <a:xfrm>
            <a:off x="1389695" y="4773391"/>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76845"/>
            <a:ext cx="10383899" cy="648900"/>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The quick brown fox jumps over the lazy dog. The quick brown fox jumps over the lazy dog. The quick brown fox jumps over the lazy dog.</a:t>
            </a:r>
          </a:p>
        </p:txBody>
      </p:sp>
      <p:sp>
        <p:nvSpPr>
          <p:cNvPr id="9" name="Footer Placeholder 1">
            <a:extLst>
              <a:ext uri="{FF2B5EF4-FFF2-40B4-BE49-F238E27FC236}">
                <a16:creationId xmlns:a16="http://schemas.microsoft.com/office/drawing/2014/main" id="{CFB65DA9-1720-4FF6-B1EF-542DF58141AE}"/>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31103671"/>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ext option_6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six rows</a:t>
            </a:r>
          </a:p>
        </p:txBody>
      </p:sp>
      <p:sp>
        <p:nvSpPr>
          <p:cNvPr id="5" name="Text Placeholder 4"/>
          <p:cNvSpPr>
            <a:spLocks noGrp="1"/>
          </p:cNvSpPr>
          <p:nvPr>
            <p:ph type="body" sz="quarter" idx="11" hasCustomPrompt="1"/>
          </p:nvPr>
        </p:nvSpPr>
        <p:spPr>
          <a:xfrm>
            <a:off x="1389459" y="1456896"/>
            <a:ext cx="10383899" cy="387891"/>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userDrawn="1"/>
        </p:nvCxnSpPr>
        <p:spPr>
          <a:xfrm>
            <a:off x="1403101" y="2006473"/>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168159"/>
            <a:ext cx="10383899" cy="387891"/>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userDrawn="1"/>
        </p:nvCxnSpPr>
        <p:spPr>
          <a:xfrm>
            <a:off x="1403101" y="2717736"/>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2879422"/>
            <a:ext cx="10383899" cy="387891"/>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userDrawn="1"/>
        </p:nvCxnSpPr>
        <p:spPr>
          <a:xfrm>
            <a:off x="1403101" y="3428999"/>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590685"/>
            <a:ext cx="10383899" cy="387891"/>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userDrawn="1"/>
        </p:nvCxnSpPr>
        <p:spPr>
          <a:xfrm>
            <a:off x="1403101" y="4140262"/>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301948"/>
            <a:ext cx="10383899" cy="387891"/>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userDrawn="1"/>
        </p:nvCxnSpPr>
        <p:spPr>
          <a:xfrm>
            <a:off x="1403101" y="4851525"/>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1389459" y="5013213"/>
            <a:ext cx="10383899" cy="387891"/>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EB1E284F-9162-46B6-B477-B48009211F1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478610175"/>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ext option- Text thre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three rows &amp; two columns</a:t>
            </a:r>
          </a:p>
        </p:txBody>
      </p:sp>
      <p:sp>
        <p:nvSpPr>
          <p:cNvPr id="5" name="Text Placeholder 4"/>
          <p:cNvSpPr>
            <a:spLocks noGrp="1"/>
          </p:cNvSpPr>
          <p:nvPr>
            <p:ph type="body" sz="quarter" idx="11" hasCustomPrompt="1"/>
          </p:nvPr>
        </p:nvSpPr>
        <p:spPr>
          <a:xfrm>
            <a:off x="1389459" y="1456896"/>
            <a:ext cx="4608115" cy="108454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B2BC2D45-166A-42A4-BFA4-B0E61DE53CD1}"/>
              </a:ext>
              <a:ext uri="{C183D7F6-B498-43B3-948B-1728B52AA6E4}">
                <adec:decorative xmlns:adec="http://schemas.microsoft.com/office/drawing/2017/decorative" val="1"/>
              </a:ext>
            </a:extLst>
          </p:cNvPr>
          <p:cNvCxnSpPr>
            <a:cxnSpLocks/>
          </p:cNvCxnSpPr>
          <p:nvPr userDrawn="1"/>
        </p:nvCxnSpPr>
        <p:spPr>
          <a:xfrm>
            <a:off x="1390327" y="2745493"/>
            <a:ext cx="45858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949547"/>
            <a:ext cx="4608115" cy="108454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C17E5589-50A4-4ADA-A3D2-DFB8558FE78E}"/>
              </a:ext>
              <a:ext uri="{C183D7F6-B498-43B3-948B-1728B52AA6E4}">
                <adec:decorative xmlns:adec="http://schemas.microsoft.com/office/drawing/2017/decorative" val="1"/>
              </a:ext>
            </a:extLst>
          </p:cNvPr>
          <p:cNvCxnSpPr>
            <a:cxnSpLocks/>
          </p:cNvCxnSpPr>
          <p:nvPr userDrawn="1"/>
        </p:nvCxnSpPr>
        <p:spPr>
          <a:xfrm>
            <a:off x="1390327" y="4238144"/>
            <a:ext cx="45858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4442200"/>
            <a:ext cx="4608115" cy="1084543"/>
          </a:xfrm>
          <a:prstGeom prst="rect">
            <a:avLst/>
          </a:prstGeo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164782" y="1456896"/>
            <a:ext cx="4608576" cy="108454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599F4609-3CD7-4077-B992-04F71C504EF4}"/>
              </a:ext>
              <a:ext uri="{C183D7F6-B498-43B3-948B-1728B52AA6E4}">
                <adec:decorative xmlns:adec="http://schemas.microsoft.com/office/drawing/2017/decorative" val="1"/>
              </a:ext>
            </a:extLst>
          </p:cNvPr>
          <p:cNvCxnSpPr>
            <a:cxnSpLocks/>
          </p:cNvCxnSpPr>
          <p:nvPr userDrawn="1"/>
        </p:nvCxnSpPr>
        <p:spPr>
          <a:xfrm>
            <a:off x="7164782" y="2745493"/>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164782" y="2949547"/>
            <a:ext cx="4608576" cy="108454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C2F439E-21AC-47A7-8FF2-2B3B30023C2D}"/>
              </a:ext>
              <a:ext uri="{C183D7F6-B498-43B3-948B-1728B52AA6E4}">
                <adec:decorative xmlns:adec="http://schemas.microsoft.com/office/drawing/2017/decorative" val="1"/>
              </a:ext>
            </a:extLst>
          </p:cNvPr>
          <p:cNvCxnSpPr>
            <a:cxnSpLocks/>
          </p:cNvCxnSpPr>
          <p:nvPr userDrawn="1"/>
        </p:nvCxnSpPr>
        <p:spPr>
          <a:xfrm>
            <a:off x="7164782" y="4238144"/>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164782" y="4442200"/>
            <a:ext cx="4608576" cy="1084543"/>
          </a:xfrm>
          <a:prstGeom prst="rect">
            <a:avLst/>
          </a:prstGeo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7" name="Footer Placeholder 1">
            <a:extLst>
              <a:ext uri="{FF2B5EF4-FFF2-40B4-BE49-F238E27FC236}">
                <a16:creationId xmlns:a16="http://schemas.microsoft.com/office/drawing/2014/main" id="{C7F30D2F-8DA3-4CC5-9423-292C558FE3FB}"/>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597310490"/>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ext option- Text fiv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five rows &amp; two columns</a:t>
            </a:r>
          </a:p>
        </p:txBody>
      </p:sp>
      <p:sp>
        <p:nvSpPr>
          <p:cNvPr id="5" name="Text Placeholder 4"/>
          <p:cNvSpPr>
            <a:spLocks noGrp="1"/>
          </p:cNvSpPr>
          <p:nvPr>
            <p:ph type="body" sz="quarter" idx="11" hasCustomPrompt="1"/>
          </p:nvPr>
        </p:nvSpPr>
        <p:spPr>
          <a:xfrm>
            <a:off x="1389459" y="1456896"/>
            <a:ext cx="4608576" cy="68019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99FD6DBF-9FC0-43E4-BB25-187F987ED548}"/>
              </a:ext>
              <a:ext uri="{C183D7F6-B498-43B3-948B-1728B52AA6E4}">
                <adec:decorative xmlns:adec="http://schemas.microsoft.com/office/drawing/2017/decorative" val="1"/>
              </a:ext>
            </a:extLst>
          </p:cNvPr>
          <p:cNvCxnSpPr>
            <a:cxnSpLocks/>
          </p:cNvCxnSpPr>
          <p:nvPr userDrawn="1"/>
        </p:nvCxnSpPr>
        <p:spPr>
          <a:xfrm>
            <a:off x="1389459" y="2220480"/>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03868"/>
            <a:ext cx="4608576" cy="68019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BCEDF675-8A34-4183-9100-9743BB5854C2}"/>
              </a:ext>
              <a:ext uri="{C183D7F6-B498-43B3-948B-1728B52AA6E4}">
                <adec:decorative xmlns:adec="http://schemas.microsoft.com/office/drawing/2017/decorative" val="1"/>
              </a:ext>
            </a:extLst>
          </p:cNvPr>
          <p:cNvCxnSpPr>
            <a:cxnSpLocks/>
          </p:cNvCxnSpPr>
          <p:nvPr userDrawn="1"/>
        </p:nvCxnSpPr>
        <p:spPr>
          <a:xfrm>
            <a:off x="1389459" y="3067452"/>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50840"/>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389062B4-E38A-48D0-9FC3-A198B27C2B9D}"/>
              </a:ext>
              <a:ext uri="{C183D7F6-B498-43B3-948B-1728B52AA6E4}">
                <adec:decorative xmlns:adec="http://schemas.microsoft.com/office/drawing/2017/decorative" val="1"/>
              </a:ext>
            </a:extLst>
          </p:cNvPr>
          <p:cNvCxnSpPr>
            <a:cxnSpLocks/>
          </p:cNvCxnSpPr>
          <p:nvPr userDrawn="1"/>
        </p:nvCxnSpPr>
        <p:spPr>
          <a:xfrm>
            <a:off x="1389459" y="3914424"/>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997812"/>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FBA8527-2F9F-46AE-A168-2E369F0A4E4C}"/>
              </a:ext>
              <a:ext uri="{C183D7F6-B498-43B3-948B-1728B52AA6E4}">
                <adec:decorative xmlns:adec="http://schemas.microsoft.com/office/drawing/2017/decorative" val="1"/>
              </a:ext>
            </a:extLst>
          </p:cNvPr>
          <p:cNvCxnSpPr>
            <a:cxnSpLocks/>
          </p:cNvCxnSpPr>
          <p:nvPr userDrawn="1"/>
        </p:nvCxnSpPr>
        <p:spPr>
          <a:xfrm>
            <a:off x="1389459" y="4761396"/>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44781"/>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164782" y="1456896"/>
            <a:ext cx="4608576" cy="68019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1" name="Straight Connector 20">
            <a:extLst>
              <a:ext uri="{FF2B5EF4-FFF2-40B4-BE49-F238E27FC236}">
                <a16:creationId xmlns:a16="http://schemas.microsoft.com/office/drawing/2014/main" id="{8B458FFC-8336-43D5-A0E5-A4CEF85D5F6D}"/>
              </a:ext>
              <a:ext uri="{C183D7F6-B498-43B3-948B-1728B52AA6E4}">
                <adec:decorative xmlns:adec="http://schemas.microsoft.com/office/drawing/2017/decorative" val="1"/>
              </a:ext>
            </a:extLst>
          </p:cNvPr>
          <p:cNvCxnSpPr>
            <a:cxnSpLocks/>
          </p:cNvCxnSpPr>
          <p:nvPr userDrawn="1"/>
        </p:nvCxnSpPr>
        <p:spPr>
          <a:xfrm>
            <a:off x="7164782" y="2220480"/>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164782" y="2303868"/>
            <a:ext cx="4608576" cy="68019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2" name="Straight Connector 21">
            <a:extLst>
              <a:ext uri="{FF2B5EF4-FFF2-40B4-BE49-F238E27FC236}">
                <a16:creationId xmlns:a16="http://schemas.microsoft.com/office/drawing/2014/main" id="{A8128678-7D34-47E0-BE94-ECE7CD383DD9}"/>
              </a:ext>
              <a:ext uri="{C183D7F6-B498-43B3-948B-1728B52AA6E4}">
                <adec:decorative xmlns:adec="http://schemas.microsoft.com/office/drawing/2017/decorative" val="1"/>
              </a:ext>
            </a:extLst>
          </p:cNvPr>
          <p:cNvCxnSpPr>
            <a:cxnSpLocks/>
          </p:cNvCxnSpPr>
          <p:nvPr userDrawn="1"/>
        </p:nvCxnSpPr>
        <p:spPr>
          <a:xfrm>
            <a:off x="7164782" y="3067452"/>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164782" y="3150840"/>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3" name="Straight Connector 22">
            <a:extLst>
              <a:ext uri="{FF2B5EF4-FFF2-40B4-BE49-F238E27FC236}">
                <a16:creationId xmlns:a16="http://schemas.microsoft.com/office/drawing/2014/main" id="{70E98085-E858-4C10-983A-14182332938A}"/>
              </a:ext>
              <a:ext uri="{C183D7F6-B498-43B3-948B-1728B52AA6E4}">
                <adec:decorative xmlns:adec="http://schemas.microsoft.com/office/drawing/2017/decorative" val="1"/>
              </a:ext>
            </a:extLst>
          </p:cNvPr>
          <p:cNvCxnSpPr>
            <a:cxnSpLocks/>
          </p:cNvCxnSpPr>
          <p:nvPr userDrawn="1"/>
        </p:nvCxnSpPr>
        <p:spPr>
          <a:xfrm>
            <a:off x="7164782" y="3914424"/>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2" name="Text Placeholder 4">
            <a:extLst>
              <a:ext uri="{FF2B5EF4-FFF2-40B4-BE49-F238E27FC236}">
                <a16:creationId xmlns:a16="http://schemas.microsoft.com/office/drawing/2014/main" id="{234777AC-02E0-4220-86CD-507697625215}"/>
              </a:ext>
            </a:extLst>
          </p:cNvPr>
          <p:cNvSpPr>
            <a:spLocks noGrp="1"/>
          </p:cNvSpPr>
          <p:nvPr>
            <p:ph type="body" sz="quarter" idx="34" hasCustomPrompt="1"/>
          </p:nvPr>
        </p:nvSpPr>
        <p:spPr>
          <a:xfrm>
            <a:off x="7164782" y="3997812"/>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4" name="Straight Connector 23">
            <a:extLst>
              <a:ext uri="{FF2B5EF4-FFF2-40B4-BE49-F238E27FC236}">
                <a16:creationId xmlns:a16="http://schemas.microsoft.com/office/drawing/2014/main" id="{683B0E2A-4AAD-468F-8AFA-306B72CCD47E}"/>
              </a:ext>
              <a:ext uri="{C183D7F6-B498-43B3-948B-1728B52AA6E4}">
                <adec:decorative xmlns:adec="http://schemas.microsoft.com/office/drawing/2017/decorative" val="1"/>
              </a:ext>
            </a:extLst>
          </p:cNvPr>
          <p:cNvCxnSpPr>
            <a:cxnSpLocks/>
          </p:cNvCxnSpPr>
          <p:nvPr userDrawn="1"/>
        </p:nvCxnSpPr>
        <p:spPr>
          <a:xfrm>
            <a:off x="7164782" y="4761396"/>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3" name="Text Placeholder 4">
            <a:extLst>
              <a:ext uri="{FF2B5EF4-FFF2-40B4-BE49-F238E27FC236}">
                <a16:creationId xmlns:a16="http://schemas.microsoft.com/office/drawing/2014/main" id="{74535A38-66F8-4A7C-9C33-D0D74D7212FB}"/>
              </a:ext>
            </a:extLst>
          </p:cNvPr>
          <p:cNvSpPr>
            <a:spLocks noGrp="1"/>
          </p:cNvSpPr>
          <p:nvPr>
            <p:ph type="body" sz="quarter" idx="35" hasCustomPrompt="1"/>
          </p:nvPr>
        </p:nvSpPr>
        <p:spPr>
          <a:xfrm>
            <a:off x="7164782" y="4844781"/>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299F3FB3-BA05-48E6-AD17-EFFD842061F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041673985"/>
      </p:ext>
    </p:extLst>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ext option_2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four rows</a:t>
            </a:r>
          </a:p>
        </p:txBody>
      </p:sp>
      <p:sp>
        <p:nvSpPr>
          <p:cNvPr id="6" name="Text Placeholder 5">
            <a:extLst>
              <a:ext uri="{FF2B5EF4-FFF2-40B4-BE49-F238E27FC236}">
                <a16:creationId xmlns:a16="http://schemas.microsoft.com/office/drawing/2014/main" id="{EB98E8DE-0491-4598-AAA1-CD35695840E7}"/>
              </a:ext>
            </a:extLst>
          </p:cNvPr>
          <p:cNvSpPr>
            <a:spLocks noGrp="1"/>
          </p:cNvSpPr>
          <p:nvPr>
            <p:ph type="body" sz="quarter" idx="17"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1389459" y="1961322"/>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9EBE6B1A-FAB8-401E-9D5D-DF0AEF8510BC}"/>
              </a:ext>
              <a:ext uri="{C183D7F6-B498-43B3-948B-1728B52AA6E4}">
                <adec:decorative xmlns:adec="http://schemas.microsoft.com/office/drawing/2017/decorative" val="1"/>
              </a:ext>
            </a:extLst>
          </p:cNvPr>
          <p:cNvCxnSpPr>
            <a:cxnSpLocks/>
          </p:cNvCxnSpPr>
          <p:nvPr userDrawn="1"/>
        </p:nvCxnSpPr>
        <p:spPr>
          <a:xfrm>
            <a:off x="1389695" y="2763870"/>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9" name="Text Placeholder 4">
            <a:extLst>
              <a:ext uri="{FF2B5EF4-FFF2-40B4-BE49-F238E27FC236}">
                <a16:creationId xmlns:a16="http://schemas.microsoft.com/office/drawing/2014/main" id="{3C7167C2-B8AD-42C6-B0C0-09AF8C1B00B5}"/>
              </a:ext>
            </a:extLst>
          </p:cNvPr>
          <p:cNvSpPr>
            <a:spLocks noGrp="1"/>
          </p:cNvSpPr>
          <p:nvPr>
            <p:ph type="body" sz="quarter" idx="15" hasCustomPrompt="1"/>
          </p:nvPr>
        </p:nvSpPr>
        <p:spPr>
          <a:xfrm>
            <a:off x="1389459" y="2908050"/>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CB3A300F-58D1-4152-B258-F80AED027D7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594579868"/>
      </p:ext>
    </p:extLst>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ext option_3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four rows</a:t>
            </a:r>
          </a:p>
        </p:txBody>
      </p:sp>
      <p:sp>
        <p:nvSpPr>
          <p:cNvPr id="11" name="Text Placeholder 5">
            <a:extLst>
              <a:ext uri="{FF2B5EF4-FFF2-40B4-BE49-F238E27FC236}">
                <a16:creationId xmlns:a16="http://schemas.microsoft.com/office/drawing/2014/main" id="{F7BF94CC-2D76-4590-8D23-583370E56601}"/>
              </a:ext>
            </a:extLst>
          </p:cNvPr>
          <p:cNvSpPr>
            <a:spLocks noGrp="1"/>
          </p:cNvSpPr>
          <p:nvPr>
            <p:ph type="body" sz="quarter" idx="18"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1389459" y="1961322"/>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389695" y="2763870"/>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908050"/>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389695" y="3710598"/>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854778"/>
            <a:ext cx="10383899"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603E4A63-916B-46C0-8814-35F99E0A4F76}"/>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918688402"/>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itle slide 4 with graphic">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3600" strike="noStrike" spc="-49" baseline="0">
                <a:solidFill>
                  <a:schemeClr val="tx1"/>
                </a:solidFill>
              </a:defRPr>
            </a:lvl1pPr>
          </a:lstStyle>
          <a:p>
            <a:r>
              <a:rPr lang="en-US"/>
              <a:t>Microsoft Azure title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pic>
        <p:nvPicPr>
          <p:cNvPr id="2" name="Picture 1" descr="Microsoft Azure logo">
            <a:extLst>
              <a:ext uri="{FF2B5EF4-FFF2-40B4-BE49-F238E27FC236}">
                <a16:creationId xmlns:a16="http://schemas.microsoft.com/office/drawing/2014/main" id="{FA6DB1E0-DB27-42BC-BA66-1A760537ACFA}"/>
              </a:ext>
            </a:extLst>
          </p:cNvPr>
          <p:cNvPicPr>
            <a:picLocks noChangeAspect="1"/>
          </p:cNvPicPr>
          <p:nvPr userDrawn="1"/>
        </p:nvPicPr>
        <p:blipFill>
          <a:blip r:embed="rId2"/>
          <a:stretch>
            <a:fillRect/>
          </a:stretch>
        </p:blipFill>
        <p:spPr>
          <a:xfrm>
            <a:off x="136885" y="159691"/>
            <a:ext cx="2635247" cy="871753"/>
          </a:xfrm>
          <a:prstGeom prst="rect">
            <a:avLst/>
          </a:prstGeom>
        </p:spPr>
      </p:pic>
      <p:sp>
        <p:nvSpPr>
          <p:cNvPr id="50" name="Rectangle 49">
            <a:extLst>
              <a:ext uri="{FF2B5EF4-FFF2-40B4-BE49-F238E27FC236}">
                <a16:creationId xmlns:a16="http://schemas.microsoft.com/office/drawing/2014/main" id="{37A90BB7-A791-4B6C-91BF-8EF300476D7D}"/>
              </a:ext>
            </a:extLst>
          </p:cNvPr>
          <p:cNvSpPr/>
          <p:nvPr userDrawn="1"/>
        </p:nvSpPr>
        <p:spPr bwMode="auto">
          <a:xfrm>
            <a:off x="6229842" y="0"/>
            <a:ext cx="5962158"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err="1">
              <a:gradFill>
                <a:gsLst>
                  <a:gs pos="0">
                    <a:srgbClr val="FFFFFF"/>
                  </a:gs>
                  <a:gs pos="100000">
                    <a:srgbClr val="FFFFFF"/>
                  </a:gs>
                </a:gsLst>
                <a:lin ang="5400000" scaled="0"/>
              </a:gradFill>
              <a:ea typeface="Segoe UI" pitchFamily="34" charset="0"/>
              <a:cs typeface="Segoe UI" pitchFamily="34" charset="0"/>
            </a:endParaRPr>
          </a:p>
        </p:txBody>
      </p:sp>
      <p:pic>
        <p:nvPicPr>
          <p:cNvPr id="51" name="Picture 50">
            <a:extLst>
              <a:ext uri="{FF2B5EF4-FFF2-40B4-BE49-F238E27FC236}">
                <a16:creationId xmlns:a16="http://schemas.microsoft.com/office/drawing/2014/main" id="{C19A079F-8B9D-449D-B420-F4EF7A1D5E94}"/>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6111901" y="0"/>
            <a:ext cx="6080099" cy="6858000"/>
          </a:xfrm>
          <a:prstGeom prst="rect">
            <a:avLst/>
          </a:prstGeom>
        </p:spPr>
      </p:pic>
      <p:grpSp>
        <p:nvGrpSpPr>
          <p:cNvPr id="52" name="Graphic 1">
            <a:extLst>
              <a:ext uri="{FF2B5EF4-FFF2-40B4-BE49-F238E27FC236}">
                <a16:creationId xmlns:a16="http://schemas.microsoft.com/office/drawing/2014/main" id="{5A01E4FF-5A22-4C56-92F1-ED8F3BCB3235}"/>
              </a:ext>
            </a:extLst>
          </p:cNvPr>
          <p:cNvGrpSpPr/>
          <p:nvPr userDrawn="1"/>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53" name="Freeform: Shape 52">
              <a:extLst>
                <a:ext uri="{FF2B5EF4-FFF2-40B4-BE49-F238E27FC236}">
                  <a16:creationId xmlns:a16="http://schemas.microsoft.com/office/drawing/2014/main" id="{C711E0EF-4FC5-4891-9FB4-432207A728CB}"/>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a:p>
          </p:txBody>
        </p:sp>
        <p:sp>
          <p:nvSpPr>
            <p:cNvPr id="54" name="Freeform: Shape 53">
              <a:extLst>
                <a:ext uri="{FF2B5EF4-FFF2-40B4-BE49-F238E27FC236}">
                  <a16:creationId xmlns:a16="http://schemas.microsoft.com/office/drawing/2014/main" id="{EE57641A-AF3E-400C-8AA7-F20209F92A70}"/>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a:p>
          </p:txBody>
        </p:sp>
        <p:sp>
          <p:nvSpPr>
            <p:cNvPr id="55" name="Freeform: Shape 54">
              <a:extLst>
                <a:ext uri="{FF2B5EF4-FFF2-40B4-BE49-F238E27FC236}">
                  <a16:creationId xmlns:a16="http://schemas.microsoft.com/office/drawing/2014/main" id="{512C9A55-F38D-4E3B-9DE0-DD7DDD71FA33}"/>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a:p>
          </p:txBody>
        </p:sp>
        <p:sp>
          <p:nvSpPr>
            <p:cNvPr id="56" name="Freeform: Shape 55">
              <a:extLst>
                <a:ext uri="{FF2B5EF4-FFF2-40B4-BE49-F238E27FC236}">
                  <a16:creationId xmlns:a16="http://schemas.microsoft.com/office/drawing/2014/main" id="{7E03F946-CF4F-4204-BF2F-E0902150AD1D}"/>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a:p>
          </p:txBody>
        </p:sp>
        <p:sp>
          <p:nvSpPr>
            <p:cNvPr id="57" name="Freeform: Shape 56">
              <a:extLst>
                <a:ext uri="{FF2B5EF4-FFF2-40B4-BE49-F238E27FC236}">
                  <a16:creationId xmlns:a16="http://schemas.microsoft.com/office/drawing/2014/main" id="{49B09F87-946A-433D-9992-D7E3FD05FD8E}"/>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a:p>
          </p:txBody>
        </p:sp>
        <p:sp>
          <p:nvSpPr>
            <p:cNvPr id="58" name="Freeform: Shape 57">
              <a:extLst>
                <a:ext uri="{FF2B5EF4-FFF2-40B4-BE49-F238E27FC236}">
                  <a16:creationId xmlns:a16="http://schemas.microsoft.com/office/drawing/2014/main" id="{C1337210-8357-4989-A7CC-EB827443CBC2}"/>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a:p>
          </p:txBody>
        </p:sp>
        <p:sp>
          <p:nvSpPr>
            <p:cNvPr id="59" name="Freeform: Shape 58">
              <a:extLst>
                <a:ext uri="{FF2B5EF4-FFF2-40B4-BE49-F238E27FC236}">
                  <a16:creationId xmlns:a16="http://schemas.microsoft.com/office/drawing/2014/main" id="{154D1046-5571-428F-B448-271030D0E9A0}"/>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a:p>
          </p:txBody>
        </p:sp>
        <p:sp>
          <p:nvSpPr>
            <p:cNvPr id="60" name="Freeform: Shape 59">
              <a:extLst>
                <a:ext uri="{FF2B5EF4-FFF2-40B4-BE49-F238E27FC236}">
                  <a16:creationId xmlns:a16="http://schemas.microsoft.com/office/drawing/2014/main" id="{819848F5-A2B8-443D-AF22-97FB2DF4876B}"/>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a:p>
          </p:txBody>
        </p:sp>
        <p:sp>
          <p:nvSpPr>
            <p:cNvPr id="61" name="Freeform: Shape 60">
              <a:extLst>
                <a:ext uri="{FF2B5EF4-FFF2-40B4-BE49-F238E27FC236}">
                  <a16:creationId xmlns:a16="http://schemas.microsoft.com/office/drawing/2014/main" id="{F986B27C-1D7B-46FA-94A0-188DCF22FF54}"/>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a:p>
          </p:txBody>
        </p:sp>
        <p:sp>
          <p:nvSpPr>
            <p:cNvPr id="62" name="Freeform: Shape 61">
              <a:extLst>
                <a:ext uri="{FF2B5EF4-FFF2-40B4-BE49-F238E27FC236}">
                  <a16:creationId xmlns:a16="http://schemas.microsoft.com/office/drawing/2014/main" id="{88941C66-D972-4E5A-B7CD-58766B53DD2B}"/>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a:p>
          </p:txBody>
        </p:sp>
        <p:sp>
          <p:nvSpPr>
            <p:cNvPr id="63" name="Freeform: Shape 62">
              <a:extLst>
                <a:ext uri="{FF2B5EF4-FFF2-40B4-BE49-F238E27FC236}">
                  <a16:creationId xmlns:a16="http://schemas.microsoft.com/office/drawing/2014/main" id="{CC2E0FF5-A5BB-4D0F-8410-10DCCFA64505}"/>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a:p>
          </p:txBody>
        </p:sp>
        <p:sp>
          <p:nvSpPr>
            <p:cNvPr id="64" name="Freeform: Shape 63">
              <a:extLst>
                <a:ext uri="{FF2B5EF4-FFF2-40B4-BE49-F238E27FC236}">
                  <a16:creationId xmlns:a16="http://schemas.microsoft.com/office/drawing/2014/main" id="{0A798B21-078E-4812-94B9-30093D70246A}"/>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a:p>
          </p:txBody>
        </p:sp>
        <p:sp>
          <p:nvSpPr>
            <p:cNvPr id="65" name="Freeform: Shape 64">
              <a:extLst>
                <a:ext uri="{FF2B5EF4-FFF2-40B4-BE49-F238E27FC236}">
                  <a16:creationId xmlns:a16="http://schemas.microsoft.com/office/drawing/2014/main" id="{AC19297F-DA07-4516-9BBF-8659DF752EE0}"/>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a:p>
          </p:txBody>
        </p:sp>
        <p:sp>
          <p:nvSpPr>
            <p:cNvPr id="66" name="Freeform: Shape 65">
              <a:extLst>
                <a:ext uri="{FF2B5EF4-FFF2-40B4-BE49-F238E27FC236}">
                  <a16:creationId xmlns:a16="http://schemas.microsoft.com/office/drawing/2014/main" id="{A3AE18E5-A02F-40DE-8341-C45B4B2DA52E}"/>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a:p>
          </p:txBody>
        </p:sp>
        <p:sp>
          <p:nvSpPr>
            <p:cNvPr id="67" name="Freeform: Shape 66">
              <a:extLst>
                <a:ext uri="{FF2B5EF4-FFF2-40B4-BE49-F238E27FC236}">
                  <a16:creationId xmlns:a16="http://schemas.microsoft.com/office/drawing/2014/main" id="{54B1BE0D-C50F-42D3-A3BE-D285180D9CB2}"/>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a:p>
          </p:txBody>
        </p:sp>
        <p:sp>
          <p:nvSpPr>
            <p:cNvPr id="68" name="Freeform: Shape 67">
              <a:extLst>
                <a:ext uri="{FF2B5EF4-FFF2-40B4-BE49-F238E27FC236}">
                  <a16:creationId xmlns:a16="http://schemas.microsoft.com/office/drawing/2014/main" id="{4AC3DEFB-97DD-4FF8-B76B-919126D6964B}"/>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a:p>
          </p:txBody>
        </p:sp>
        <p:sp>
          <p:nvSpPr>
            <p:cNvPr id="69" name="Freeform: Shape 68">
              <a:extLst>
                <a:ext uri="{FF2B5EF4-FFF2-40B4-BE49-F238E27FC236}">
                  <a16:creationId xmlns:a16="http://schemas.microsoft.com/office/drawing/2014/main" id="{F623C448-0661-484F-B7A8-47CBF1594BD4}"/>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a:p>
          </p:txBody>
        </p:sp>
        <p:sp>
          <p:nvSpPr>
            <p:cNvPr id="70" name="Freeform: Shape 69">
              <a:extLst>
                <a:ext uri="{FF2B5EF4-FFF2-40B4-BE49-F238E27FC236}">
                  <a16:creationId xmlns:a16="http://schemas.microsoft.com/office/drawing/2014/main" id="{188BFF0F-1D22-4EED-8860-C0B3607D7819}"/>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a:p>
          </p:txBody>
        </p:sp>
        <p:sp>
          <p:nvSpPr>
            <p:cNvPr id="71" name="Freeform: Shape 70">
              <a:extLst>
                <a:ext uri="{FF2B5EF4-FFF2-40B4-BE49-F238E27FC236}">
                  <a16:creationId xmlns:a16="http://schemas.microsoft.com/office/drawing/2014/main" id="{DB04FF8B-5663-4D9F-8998-56DE0135037F}"/>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a:p>
          </p:txBody>
        </p:sp>
        <p:sp>
          <p:nvSpPr>
            <p:cNvPr id="72" name="Freeform: Shape 71">
              <a:extLst>
                <a:ext uri="{FF2B5EF4-FFF2-40B4-BE49-F238E27FC236}">
                  <a16:creationId xmlns:a16="http://schemas.microsoft.com/office/drawing/2014/main" id="{C0D23933-3442-4AC6-93FA-7696EEE1947F}"/>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a:p>
          </p:txBody>
        </p:sp>
        <p:sp>
          <p:nvSpPr>
            <p:cNvPr id="73" name="Freeform: Shape 72">
              <a:extLst>
                <a:ext uri="{FF2B5EF4-FFF2-40B4-BE49-F238E27FC236}">
                  <a16:creationId xmlns:a16="http://schemas.microsoft.com/office/drawing/2014/main" id="{DC167EC8-E930-4642-820D-FDD0E7335674}"/>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a:p>
          </p:txBody>
        </p:sp>
        <p:sp>
          <p:nvSpPr>
            <p:cNvPr id="74" name="Freeform: Shape 73">
              <a:extLst>
                <a:ext uri="{FF2B5EF4-FFF2-40B4-BE49-F238E27FC236}">
                  <a16:creationId xmlns:a16="http://schemas.microsoft.com/office/drawing/2014/main" id="{84E621B6-517E-4FA3-B245-DCC6EF568FBA}"/>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a:p>
          </p:txBody>
        </p:sp>
        <p:sp>
          <p:nvSpPr>
            <p:cNvPr id="75" name="Freeform: Shape 74">
              <a:extLst>
                <a:ext uri="{FF2B5EF4-FFF2-40B4-BE49-F238E27FC236}">
                  <a16:creationId xmlns:a16="http://schemas.microsoft.com/office/drawing/2014/main" id="{9BC4E032-2A0F-4F5F-80CC-02979FEE6038}"/>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a:p>
          </p:txBody>
        </p:sp>
        <p:sp>
          <p:nvSpPr>
            <p:cNvPr id="76" name="Freeform: Shape 75">
              <a:extLst>
                <a:ext uri="{FF2B5EF4-FFF2-40B4-BE49-F238E27FC236}">
                  <a16:creationId xmlns:a16="http://schemas.microsoft.com/office/drawing/2014/main" id="{66E38735-30F9-43CF-A0FB-835E4191BCA9}"/>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a:p>
          </p:txBody>
        </p:sp>
      </p:grpSp>
      <p:sp>
        <p:nvSpPr>
          <p:cNvPr id="3" name="Footer Placeholder 1">
            <a:extLst>
              <a:ext uri="{FF2B5EF4-FFF2-40B4-BE49-F238E27FC236}">
                <a16:creationId xmlns:a16="http://schemas.microsoft.com/office/drawing/2014/main" id="{8B88EB9B-5426-4E42-BCAA-53723B726B44}"/>
              </a:ext>
            </a:extLst>
          </p:cNvPr>
          <p:cNvSpPr txBox="1">
            <a:spLocks/>
          </p:cNvSpPr>
          <p:nvPr userDrawn="1"/>
        </p:nvSpPr>
        <p:spPr>
          <a:xfrm>
            <a:off x="442466"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r>
              <a:rPr lang="en-US"/>
              <a:t>© Copyright Microsoft Corporation. All rights reserved.</a:t>
            </a:r>
          </a:p>
        </p:txBody>
      </p:sp>
    </p:spTree>
    <p:extLst>
      <p:ext uri="{BB962C8B-B14F-4D97-AF65-F5344CB8AC3E}">
        <p14:creationId xmlns:p14="http://schemas.microsoft.com/office/powerpoint/2010/main" val="3650107847"/>
      </p:ext>
    </p:extLst>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ext option_4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four rows</a:t>
            </a:r>
          </a:p>
        </p:txBody>
      </p:sp>
      <p:sp>
        <p:nvSpPr>
          <p:cNvPr id="15" name="Text Placeholder 5">
            <a:extLst>
              <a:ext uri="{FF2B5EF4-FFF2-40B4-BE49-F238E27FC236}">
                <a16:creationId xmlns:a16="http://schemas.microsoft.com/office/drawing/2014/main" id="{C26D22CE-EFD0-4FAA-95AC-F37D3BED6618}"/>
              </a:ext>
            </a:extLst>
          </p:cNvPr>
          <p:cNvSpPr>
            <a:spLocks noGrp="1"/>
          </p:cNvSpPr>
          <p:nvPr>
            <p:ph type="body" sz="quarter" idx="20"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1389459" y="1961322"/>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389695" y="2763870"/>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908050"/>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389695" y="3710598"/>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854778"/>
            <a:ext cx="10383899"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15248E5B-B35D-43BA-B0E9-DDA9F982CABC}"/>
              </a:ext>
              <a:ext uri="{C183D7F6-B498-43B3-948B-1728B52AA6E4}">
                <adec:decorative xmlns:adec="http://schemas.microsoft.com/office/drawing/2017/decorative" val="1"/>
              </a:ext>
            </a:extLst>
          </p:cNvPr>
          <p:cNvCxnSpPr>
            <a:cxnSpLocks/>
          </p:cNvCxnSpPr>
          <p:nvPr userDrawn="1"/>
        </p:nvCxnSpPr>
        <p:spPr>
          <a:xfrm>
            <a:off x="1389695" y="4657326"/>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4801506"/>
            <a:ext cx="10383899"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5F35E7E5-1784-40DE-92EF-E9874E810C34}"/>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52164850"/>
      </p:ext>
    </p:extLst>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ext option_5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five rows</a:t>
            </a:r>
          </a:p>
        </p:txBody>
      </p:sp>
      <p:sp>
        <p:nvSpPr>
          <p:cNvPr id="17" name="Text Placeholder 5">
            <a:extLst>
              <a:ext uri="{FF2B5EF4-FFF2-40B4-BE49-F238E27FC236}">
                <a16:creationId xmlns:a16="http://schemas.microsoft.com/office/drawing/2014/main" id="{9615BA4B-6D68-4728-AF5E-96CF426BDBDE}"/>
              </a:ext>
            </a:extLst>
          </p:cNvPr>
          <p:cNvSpPr>
            <a:spLocks noGrp="1"/>
          </p:cNvSpPr>
          <p:nvPr>
            <p:ph type="body" sz="quarter" idx="22"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1389459" y="1961322"/>
            <a:ext cx="10383899" cy="519217"/>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8" name="Straight Connector 7">
            <a:extLst>
              <a:ext uri="{FF2B5EF4-FFF2-40B4-BE49-F238E27FC236}">
                <a16:creationId xmlns:a16="http://schemas.microsoft.com/office/drawing/2014/main" id="{18C7A5BA-6D5F-4F89-8133-5E7B5AFA5388}"/>
              </a:ext>
              <a:ext uri="{C183D7F6-B498-43B3-948B-1728B52AA6E4}">
                <adec:decorative xmlns:adec="http://schemas.microsoft.com/office/drawing/2017/decorative" val="1"/>
              </a:ext>
            </a:extLst>
          </p:cNvPr>
          <p:cNvCxnSpPr>
            <a:cxnSpLocks/>
          </p:cNvCxnSpPr>
          <p:nvPr userDrawn="1"/>
        </p:nvCxnSpPr>
        <p:spPr>
          <a:xfrm>
            <a:off x="1389695" y="2601426"/>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722313"/>
            <a:ext cx="10383899" cy="519217"/>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9" name="Straight Connector 8">
            <a:extLst>
              <a:ext uri="{FF2B5EF4-FFF2-40B4-BE49-F238E27FC236}">
                <a16:creationId xmlns:a16="http://schemas.microsoft.com/office/drawing/2014/main" id="{CBD0695E-5B97-44BE-B0A8-F9214D354151}"/>
              </a:ext>
              <a:ext uri="{C183D7F6-B498-43B3-948B-1728B52AA6E4}">
                <adec:decorative xmlns:adec="http://schemas.microsoft.com/office/drawing/2017/decorative" val="1"/>
              </a:ext>
            </a:extLst>
          </p:cNvPr>
          <p:cNvCxnSpPr>
            <a:cxnSpLocks/>
          </p:cNvCxnSpPr>
          <p:nvPr userDrawn="1"/>
        </p:nvCxnSpPr>
        <p:spPr>
          <a:xfrm>
            <a:off x="1389695" y="3362417"/>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483304"/>
            <a:ext cx="10383899" cy="519217"/>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D602F602-8AD2-44FB-96AC-197B0B03616F}"/>
              </a:ext>
              <a:ext uri="{C183D7F6-B498-43B3-948B-1728B52AA6E4}">
                <adec:decorative xmlns:adec="http://schemas.microsoft.com/office/drawing/2017/decorative" val="1"/>
              </a:ext>
            </a:extLst>
          </p:cNvPr>
          <p:cNvCxnSpPr>
            <a:cxnSpLocks/>
          </p:cNvCxnSpPr>
          <p:nvPr userDrawn="1"/>
        </p:nvCxnSpPr>
        <p:spPr>
          <a:xfrm>
            <a:off x="1389695" y="4123408"/>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4244295"/>
            <a:ext cx="10383899" cy="519217"/>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C5EE9FF8-98D9-46AE-9E3D-2F72E00C7752}"/>
              </a:ext>
              <a:ext uri="{C183D7F6-B498-43B3-948B-1728B52AA6E4}">
                <adec:decorative xmlns:adec="http://schemas.microsoft.com/office/drawing/2017/decorative" val="1"/>
              </a:ext>
            </a:extLst>
          </p:cNvPr>
          <p:cNvCxnSpPr>
            <a:cxnSpLocks/>
          </p:cNvCxnSpPr>
          <p:nvPr userDrawn="1"/>
        </p:nvCxnSpPr>
        <p:spPr>
          <a:xfrm>
            <a:off x="1389695" y="4884399"/>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5005283"/>
            <a:ext cx="10383899" cy="519217"/>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 name="Footer Placeholder 1">
            <a:extLst>
              <a:ext uri="{FF2B5EF4-FFF2-40B4-BE49-F238E27FC236}">
                <a16:creationId xmlns:a16="http://schemas.microsoft.com/office/drawing/2014/main" id="{CED9039A-1F5F-4C3E-8088-C5C6AC71B3E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208164305"/>
      </p:ext>
    </p:extLst>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ext option_6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six rows</a:t>
            </a:r>
          </a:p>
        </p:txBody>
      </p:sp>
      <p:sp>
        <p:nvSpPr>
          <p:cNvPr id="21" name="Text Placeholder 5">
            <a:extLst>
              <a:ext uri="{FF2B5EF4-FFF2-40B4-BE49-F238E27FC236}">
                <a16:creationId xmlns:a16="http://schemas.microsoft.com/office/drawing/2014/main" id="{52987478-529C-46E1-AA3F-32BE6FD91D75}"/>
              </a:ext>
            </a:extLst>
          </p:cNvPr>
          <p:cNvSpPr>
            <a:spLocks noGrp="1"/>
          </p:cNvSpPr>
          <p:nvPr>
            <p:ph type="body" sz="quarter" idx="31"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1389459" y="1961323"/>
            <a:ext cx="10383899" cy="42648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userDrawn="1"/>
        </p:nvCxnSpPr>
        <p:spPr>
          <a:xfrm>
            <a:off x="1403101" y="2488235"/>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588661"/>
            <a:ext cx="10383899" cy="42648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userDrawn="1"/>
        </p:nvCxnSpPr>
        <p:spPr>
          <a:xfrm>
            <a:off x="1403101" y="3115573"/>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215999"/>
            <a:ext cx="10383899"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userDrawn="1"/>
        </p:nvCxnSpPr>
        <p:spPr>
          <a:xfrm>
            <a:off x="1403101" y="3742911"/>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843337"/>
            <a:ext cx="10383899"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userDrawn="1"/>
        </p:nvCxnSpPr>
        <p:spPr>
          <a:xfrm>
            <a:off x="1403101" y="4370249"/>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470675"/>
            <a:ext cx="10383899"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userDrawn="1"/>
        </p:nvCxnSpPr>
        <p:spPr>
          <a:xfrm>
            <a:off x="1403101" y="4997587"/>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1389459" y="5098014"/>
            <a:ext cx="10383899"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46CCDEFC-B6DB-4055-A5EC-0C75CF24B53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426843873"/>
      </p:ext>
    </p:extLst>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ext option_7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seven rows</a:t>
            </a:r>
          </a:p>
        </p:txBody>
      </p:sp>
      <p:sp>
        <p:nvSpPr>
          <p:cNvPr id="21" name="Text Placeholder 5">
            <a:extLst>
              <a:ext uri="{FF2B5EF4-FFF2-40B4-BE49-F238E27FC236}">
                <a16:creationId xmlns:a16="http://schemas.microsoft.com/office/drawing/2014/main" id="{52987478-529C-46E1-AA3F-32BE6FD91D75}"/>
              </a:ext>
            </a:extLst>
          </p:cNvPr>
          <p:cNvSpPr>
            <a:spLocks noGrp="1"/>
          </p:cNvSpPr>
          <p:nvPr>
            <p:ph type="body" sz="quarter" idx="31"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418643" y="1961323"/>
            <a:ext cx="11354715" cy="42648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userDrawn="1"/>
        </p:nvCxnSpPr>
        <p:spPr>
          <a:xfrm>
            <a:off x="434818" y="2435607"/>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418643" y="2483405"/>
            <a:ext cx="11354715" cy="42648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userDrawn="1"/>
        </p:nvCxnSpPr>
        <p:spPr>
          <a:xfrm>
            <a:off x="434818" y="2957689"/>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418643" y="3005487"/>
            <a:ext cx="11354715"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userDrawn="1"/>
        </p:nvCxnSpPr>
        <p:spPr>
          <a:xfrm>
            <a:off x="434818" y="3479771"/>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418643" y="3527569"/>
            <a:ext cx="11354715"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userDrawn="1"/>
        </p:nvCxnSpPr>
        <p:spPr>
          <a:xfrm>
            <a:off x="434818" y="4001853"/>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418643" y="4049651"/>
            <a:ext cx="11354715"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userDrawn="1"/>
        </p:nvCxnSpPr>
        <p:spPr>
          <a:xfrm>
            <a:off x="434818" y="5046017"/>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418643" y="4571733"/>
            <a:ext cx="11354715"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E463BEA0-0EFD-486F-81C5-596C2AEEBC26}"/>
              </a:ext>
              <a:ext uri="{C183D7F6-B498-43B3-948B-1728B52AA6E4}">
                <adec:decorative xmlns:adec="http://schemas.microsoft.com/office/drawing/2017/decorative" val="1"/>
              </a:ext>
            </a:extLst>
          </p:cNvPr>
          <p:cNvCxnSpPr>
            <a:cxnSpLocks/>
          </p:cNvCxnSpPr>
          <p:nvPr userDrawn="1"/>
        </p:nvCxnSpPr>
        <p:spPr>
          <a:xfrm>
            <a:off x="434818" y="4523935"/>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935E9A39-1ACF-4C89-9498-11C0EFB1E38A}"/>
              </a:ext>
            </a:extLst>
          </p:cNvPr>
          <p:cNvSpPr>
            <a:spLocks noGrp="1"/>
          </p:cNvSpPr>
          <p:nvPr>
            <p:ph type="body" sz="quarter" idx="32" hasCustomPrompt="1"/>
          </p:nvPr>
        </p:nvSpPr>
        <p:spPr>
          <a:xfrm>
            <a:off x="418643" y="5093812"/>
            <a:ext cx="11354715"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C3EEA8B3-EE5E-4360-9233-7B76A3C14833}"/>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28274517"/>
      </p:ext>
    </p:extLst>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ext option- Text three rows &amp; two column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three rows &amp; two columns</a:t>
            </a:r>
          </a:p>
        </p:txBody>
      </p:sp>
      <p:sp>
        <p:nvSpPr>
          <p:cNvPr id="22" name="Text Placeholder 5">
            <a:extLst>
              <a:ext uri="{FF2B5EF4-FFF2-40B4-BE49-F238E27FC236}">
                <a16:creationId xmlns:a16="http://schemas.microsoft.com/office/drawing/2014/main" id="{FDDCE837-1494-4915-B6F7-9703BBD92279}"/>
              </a:ext>
            </a:extLst>
          </p:cNvPr>
          <p:cNvSpPr>
            <a:spLocks noGrp="1"/>
          </p:cNvSpPr>
          <p:nvPr>
            <p:ph type="body" sz="quarter" idx="34" hasCustomPrompt="1"/>
          </p:nvPr>
        </p:nvSpPr>
        <p:spPr>
          <a:xfrm>
            <a:off x="418643" y="1168400"/>
            <a:ext cx="11341267" cy="307777"/>
          </a:xfrm>
          <a:prstGeom prst="rect">
            <a:avLst/>
          </a:prstGeom>
        </p:spPr>
        <p:txBody>
          <a:bodyPr lIns="0" tIns="0" rIns="0" bIns="0"/>
          <a:lstStyle>
            <a:lvl1pPr>
              <a:defRPr sz="2000"/>
            </a:lvl1pPr>
          </a:lstStyle>
          <a:p>
            <a:pPr lvl="0"/>
            <a:r>
              <a:rPr lang="en-US"/>
              <a:t>Add text here</a:t>
            </a:r>
          </a:p>
        </p:txBody>
      </p:sp>
      <p:sp>
        <p:nvSpPr>
          <p:cNvPr id="5" name="Text Placeholder 4"/>
          <p:cNvSpPr>
            <a:spLocks noGrp="1"/>
          </p:cNvSpPr>
          <p:nvPr>
            <p:ph type="body" sz="quarter" idx="11" hasCustomPrompt="1"/>
          </p:nvPr>
        </p:nvSpPr>
        <p:spPr>
          <a:xfrm>
            <a:off x="1389459" y="1961322"/>
            <a:ext cx="4608576" cy="109089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B2BC2D45-166A-42A4-BFA4-B0E61DE53CD1}"/>
              </a:ext>
              <a:ext uri="{C183D7F6-B498-43B3-948B-1728B52AA6E4}">
                <adec:decorative xmlns:adec="http://schemas.microsoft.com/office/drawing/2017/decorative" val="1"/>
              </a:ext>
            </a:extLst>
          </p:cNvPr>
          <p:cNvCxnSpPr>
            <a:cxnSpLocks/>
          </p:cNvCxnSpPr>
          <p:nvPr userDrawn="1"/>
        </p:nvCxnSpPr>
        <p:spPr>
          <a:xfrm>
            <a:off x="1389458" y="3181990"/>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3311765"/>
            <a:ext cx="4608576" cy="109089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C17E5589-50A4-4ADA-A3D2-DFB8558FE78E}"/>
              </a:ext>
              <a:ext uri="{C183D7F6-B498-43B3-948B-1728B52AA6E4}">
                <adec:decorative xmlns:adec="http://schemas.microsoft.com/office/drawing/2017/decorative" val="1"/>
              </a:ext>
            </a:extLst>
          </p:cNvPr>
          <p:cNvCxnSpPr>
            <a:cxnSpLocks/>
          </p:cNvCxnSpPr>
          <p:nvPr userDrawn="1"/>
        </p:nvCxnSpPr>
        <p:spPr>
          <a:xfrm>
            <a:off x="1389458" y="4532433"/>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4662207"/>
            <a:ext cx="4608576" cy="1090893"/>
          </a:xfrm>
          <a:prstGeom prst="rect">
            <a:avLst/>
          </a:prstGeo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151335" y="1961322"/>
            <a:ext cx="4608576" cy="109089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599F4609-3CD7-4077-B992-04F71C504EF4}"/>
              </a:ext>
              <a:ext uri="{C183D7F6-B498-43B3-948B-1728B52AA6E4}">
                <adec:decorative xmlns:adec="http://schemas.microsoft.com/office/drawing/2017/decorative" val="1"/>
              </a:ext>
            </a:extLst>
          </p:cNvPr>
          <p:cNvCxnSpPr>
            <a:cxnSpLocks/>
          </p:cNvCxnSpPr>
          <p:nvPr userDrawn="1"/>
        </p:nvCxnSpPr>
        <p:spPr>
          <a:xfrm>
            <a:off x="7151335" y="3181990"/>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151335" y="3311765"/>
            <a:ext cx="4608576" cy="109089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C2F439E-21AC-47A7-8FF2-2B3B30023C2D}"/>
              </a:ext>
              <a:ext uri="{C183D7F6-B498-43B3-948B-1728B52AA6E4}">
                <adec:decorative xmlns:adec="http://schemas.microsoft.com/office/drawing/2017/decorative" val="1"/>
              </a:ext>
            </a:extLst>
          </p:cNvPr>
          <p:cNvCxnSpPr>
            <a:cxnSpLocks/>
          </p:cNvCxnSpPr>
          <p:nvPr userDrawn="1"/>
        </p:nvCxnSpPr>
        <p:spPr>
          <a:xfrm>
            <a:off x="7151335" y="4532433"/>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151335" y="4662207"/>
            <a:ext cx="4608576" cy="1090893"/>
          </a:xfrm>
          <a:prstGeom prst="rect">
            <a:avLst/>
          </a:prstGeo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2C11A81E-5507-4620-971A-1D6A21B461F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133791627"/>
      </p:ext>
    </p:extLst>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ext option- Text five rows &amp; two column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five rows &amp; two columns</a:t>
            </a:r>
          </a:p>
        </p:txBody>
      </p:sp>
      <p:sp>
        <p:nvSpPr>
          <p:cNvPr id="27" name="Text Placeholder 5">
            <a:extLst>
              <a:ext uri="{FF2B5EF4-FFF2-40B4-BE49-F238E27FC236}">
                <a16:creationId xmlns:a16="http://schemas.microsoft.com/office/drawing/2014/main" id="{CC7F1F9F-BDA7-4D48-A208-64EE1E48039F}"/>
              </a:ext>
            </a:extLst>
          </p:cNvPr>
          <p:cNvSpPr>
            <a:spLocks noGrp="1"/>
          </p:cNvSpPr>
          <p:nvPr>
            <p:ph type="body" sz="quarter" idx="36" hasCustomPrompt="1"/>
          </p:nvPr>
        </p:nvSpPr>
        <p:spPr>
          <a:xfrm>
            <a:off x="418643" y="1168400"/>
            <a:ext cx="11341267" cy="307777"/>
          </a:xfrm>
          <a:prstGeom prst="rect">
            <a:avLst/>
          </a:prstGeom>
        </p:spPr>
        <p:txBody>
          <a:bodyPr lIns="0" tIns="0" rIns="0" bIns="0"/>
          <a:lstStyle>
            <a:lvl1pPr>
              <a:defRPr sz="2000"/>
            </a:lvl1pPr>
          </a:lstStyle>
          <a:p>
            <a:pPr lvl="0"/>
            <a:r>
              <a:rPr lang="en-US"/>
              <a:t>Add text here</a:t>
            </a:r>
          </a:p>
        </p:txBody>
      </p:sp>
      <p:sp>
        <p:nvSpPr>
          <p:cNvPr id="5" name="Text Placeholder 4"/>
          <p:cNvSpPr>
            <a:spLocks noGrp="1"/>
          </p:cNvSpPr>
          <p:nvPr>
            <p:ph type="body" sz="quarter" idx="11" hasCustomPrompt="1"/>
          </p:nvPr>
        </p:nvSpPr>
        <p:spPr>
          <a:xfrm>
            <a:off x="1389459" y="1518419"/>
            <a:ext cx="4393416"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99FD6DBF-9FC0-43E4-BB25-187F987ED548}"/>
              </a:ext>
              <a:ext uri="{C183D7F6-B498-43B3-948B-1728B52AA6E4}">
                <adec:decorative xmlns:adec="http://schemas.microsoft.com/office/drawing/2017/decorative" val="1"/>
              </a:ext>
            </a:extLst>
          </p:cNvPr>
          <p:cNvCxnSpPr>
            <a:cxnSpLocks/>
          </p:cNvCxnSpPr>
          <p:nvPr userDrawn="1"/>
        </p:nvCxnSpPr>
        <p:spPr>
          <a:xfrm>
            <a:off x="1389459" y="226339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50009"/>
            <a:ext cx="4393416"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BCEDF675-8A34-4183-9100-9743BB5854C2}"/>
              </a:ext>
              <a:ext uri="{C183D7F6-B498-43B3-948B-1728B52AA6E4}">
                <adec:decorative xmlns:adec="http://schemas.microsoft.com/office/drawing/2017/decorative" val="1"/>
              </a:ext>
            </a:extLst>
          </p:cNvPr>
          <p:cNvCxnSpPr>
            <a:cxnSpLocks/>
          </p:cNvCxnSpPr>
          <p:nvPr userDrawn="1"/>
        </p:nvCxnSpPr>
        <p:spPr>
          <a:xfrm>
            <a:off x="1389459" y="309498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81599"/>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389062B4-E38A-48D0-9FC3-A198B27C2B9D}"/>
              </a:ext>
              <a:ext uri="{C183D7F6-B498-43B3-948B-1728B52AA6E4}">
                <adec:decorative xmlns:adec="http://schemas.microsoft.com/office/drawing/2017/decorative" val="1"/>
              </a:ext>
            </a:extLst>
          </p:cNvPr>
          <p:cNvCxnSpPr>
            <a:cxnSpLocks/>
          </p:cNvCxnSpPr>
          <p:nvPr userDrawn="1"/>
        </p:nvCxnSpPr>
        <p:spPr>
          <a:xfrm>
            <a:off x="1389459" y="392657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4013189"/>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FBA8527-2F9F-46AE-A168-2E369F0A4E4C}"/>
              </a:ext>
              <a:ext uri="{C183D7F6-B498-43B3-948B-1728B52AA6E4}">
                <adec:decorative xmlns:adec="http://schemas.microsoft.com/office/drawing/2017/decorative" val="1"/>
              </a:ext>
            </a:extLst>
          </p:cNvPr>
          <p:cNvCxnSpPr>
            <a:cxnSpLocks/>
          </p:cNvCxnSpPr>
          <p:nvPr userDrawn="1"/>
        </p:nvCxnSpPr>
        <p:spPr>
          <a:xfrm>
            <a:off x="1389459" y="475816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44781"/>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518419"/>
            <a:ext cx="4393416"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1" name="Straight Connector 20">
            <a:extLst>
              <a:ext uri="{FF2B5EF4-FFF2-40B4-BE49-F238E27FC236}">
                <a16:creationId xmlns:a16="http://schemas.microsoft.com/office/drawing/2014/main" id="{8B458FFC-8336-43D5-A0E5-A4CEF85D5F6D}"/>
              </a:ext>
              <a:ext uri="{C183D7F6-B498-43B3-948B-1728B52AA6E4}">
                <adec:decorative xmlns:adec="http://schemas.microsoft.com/office/drawing/2017/decorative" val="1"/>
              </a:ext>
            </a:extLst>
          </p:cNvPr>
          <p:cNvCxnSpPr>
            <a:cxnSpLocks/>
          </p:cNvCxnSpPr>
          <p:nvPr userDrawn="1"/>
        </p:nvCxnSpPr>
        <p:spPr>
          <a:xfrm>
            <a:off x="7379943" y="226339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2350009"/>
            <a:ext cx="4393416"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2" name="Straight Connector 21">
            <a:extLst>
              <a:ext uri="{FF2B5EF4-FFF2-40B4-BE49-F238E27FC236}">
                <a16:creationId xmlns:a16="http://schemas.microsoft.com/office/drawing/2014/main" id="{A8128678-7D34-47E0-BE94-ECE7CD383DD9}"/>
              </a:ext>
              <a:ext uri="{C183D7F6-B498-43B3-948B-1728B52AA6E4}">
                <adec:decorative xmlns:adec="http://schemas.microsoft.com/office/drawing/2017/decorative" val="1"/>
              </a:ext>
            </a:extLst>
          </p:cNvPr>
          <p:cNvCxnSpPr>
            <a:cxnSpLocks/>
          </p:cNvCxnSpPr>
          <p:nvPr userDrawn="1"/>
        </p:nvCxnSpPr>
        <p:spPr>
          <a:xfrm>
            <a:off x="7379943" y="309498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3181599"/>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3" name="Straight Connector 22">
            <a:extLst>
              <a:ext uri="{FF2B5EF4-FFF2-40B4-BE49-F238E27FC236}">
                <a16:creationId xmlns:a16="http://schemas.microsoft.com/office/drawing/2014/main" id="{70E98085-E858-4C10-983A-14182332938A}"/>
              </a:ext>
              <a:ext uri="{C183D7F6-B498-43B3-948B-1728B52AA6E4}">
                <adec:decorative xmlns:adec="http://schemas.microsoft.com/office/drawing/2017/decorative" val="1"/>
              </a:ext>
            </a:extLst>
          </p:cNvPr>
          <p:cNvCxnSpPr>
            <a:cxnSpLocks/>
          </p:cNvCxnSpPr>
          <p:nvPr userDrawn="1"/>
        </p:nvCxnSpPr>
        <p:spPr>
          <a:xfrm>
            <a:off x="7379943" y="392657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2" name="Text Placeholder 4">
            <a:extLst>
              <a:ext uri="{FF2B5EF4-FFF2-40B4-BE49-F238E27FC236}">
                <a16:creationId xmlns:a16="http://schemas.microsoft.com/office/drawing/2014/main" id="{234777AC-02E0-4220-86CD-507697625215}"/>
              </a:ext>
            </a:extLst>
          </p:cNvPr>
          <p:cNvSpPr>
            <a:spLocks noGrp="1"/>
          </p:cNvSpPr>
          <p:nvPr>
            <p:ph type="body" sz="quarter" idx="34" hasCustomPrompt="1"/>
          </p:nvPr>
        </p:nvSpPr>
        <p:spPr>
          <a:xfrm>
            <a:off x="7379942" y="4013189"/>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4" name="Straight Connector 23">
            <a:extLst>
              <a:ext uri="{FF2B5EF4-FFF2-40B4-BE49-F238E27FC236}">
                <a16:creationId xmlns:a16="http://schemas.microsoft.com/office/drawing/2014/main" id="{683B0E2A-4AAD-468F-8AFA-306B72CCD47E}"/>
              </a:ext>
              <a:ext uri="{C183D7F6-B498-43B3-948B-1728B52AA6E4}">
                <adec:decorative xmlns:adec="http://schemas.microsoft.com/office/drawing/2017/decorative" val="1"/>
              </a:ext>
            </a:extLst>
          </p:cNvPr>
          <p:cNvCxnSpPr>
            <a:cxnSpLocks/>
          </p:cNvCxnSpPr>
          <p:nvPr userDrawn="1"/>
        </p:nvCxnSpPr>
        <p:spPr>
          <a:xfrm>
            <a:off x="7379943" y="475816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3" name="Text Placeholder 4">
            <a:extLst>
              <a:ext uri="{FF2B5EF4-FFF2-40B4-BE49-F238E27FC236}">
                <a16:creationId xmlns:a16="http://schemas.microsoft.com/office/drawing/2014/main" id="{74535A38-66F8-4A7C-9C33-D0D74D7212FB}"/>
              </a:ext>
            </a:extLst>
          </p:cNvPr>
          <p:cNvSpPr>
            <a:spLocks noGrp="1"/>
          </p:cNvSpPr>
          <p:nvPr>
            <p:ph type="body" sz="quarter" idx="35" hasCustomPrompt="1"/>
          </p:nvPr>
        </p:nvSpPr>
        <p:spPr>
          <a:xfrm>
            <a:off x="7379942" y="4844781"/>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66CECB44-B887-48A3-8002-B5226DEF3E2E}"/>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4120771854"/>
      </p:ext>
    </p:extLst>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wo columns layout">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8706E9C-EDA2-4EE8-A4D5-886B6F42AFF8}"/>
              </a:ext>
            </a:extLst>
          </p:cNvPr>
          <p:cNvSpPr>
            <a:spLocks noGrp="1"/>
          </p:cNvSpPr>
          <p:nvPr userDrawn="1">
            <p:ph type="title"/>
          </p:nvPr>
        </p:nvSpPr>
        <p:spPr>
          <a:xfrm>
            <a:off x="418643" y="440494"/>
            <a:ext cx="11341268" cy="680196"/>
          </a:xfrm>
        </p:spPr>
        <p:txBody>
          <a:bodyPr/>
          <a:lstStyle/>
          <a:p>
            <a:r>
              <a:rPr lang="en-US"/>
              <a:t>Click to edit Master title style</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2" y="1457325"/>
            <a:ext cx="5578933" cy="1047599"/>
          </a:xfrm>
          <a:prstGeom prst="rect">
            <a:avLst/>
          </a:prstGeom>
          <a:solidFill>
            <a:schemeClr val="accent1"/>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9" name="Text Placeholder 4"/>
          <p:cNvSpPr>
            <a:spLocks noGrp="1"/>
          </p:cNvSpPr>
          <p:nvPr>
            <p:ph type="body" sz="quarter" idx="12" hasCustomPrompt="1"/>
          </p:nvPr>
        </p:nvSpPr>
        <p:spPr>
          <a:xfrm>
            <a:off x="419099" y="2628195"/>
            <a:ext cx="5578475"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532700"/>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9099" y="3664462"/>
            <a:ext cx="5578475"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9099" y="4700731"/>
            <a:ext cx="5578475"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6229350" y="1457325"/>
            <a:ext cx="5539341" cy="1047599"/>
          </a:xfrm>
          <a:prstGeom prst="rect">
            <a:avLst/>
          </a:prstGeom>
          <a:solidFill>
            <a:schemeClr val="accent1"/>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6229350" y="2628195"/>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6229350" y="3532700"/>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6229350" y="3664463"/>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6229350" y="4568967"/>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6229350" y="4700731"/>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3" name="Footer Placeholder 1">
            <a:extLst>
              <a:ext uri="{FF2B5EF4-FFF2-40B4-BE49-F238E27FC236}">
                <a16:creationId xmlns:a16="http://schemas.microsoft.com/office/drawing/2014/main" id="{3F9A6BFB-B229-4081-846A-99BCC21608DB}"/>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790811474"/>
      </p:ext>
    </p:extLst>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wo columns layout with subheadin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8706E9C-EDA2-4EE8-A4D5-886B6F42AFF8}"/>
              </a:ext>
            </a:extLst>
          </p:cNvPr>
          <p:cNvSpPr>
            <a:spLocks noGrp="1"/>
          </p:cNvSpPr>
          <p:nvPr userDrawn="1">
            <p:ph type="title" hasCustomPrompt="1"/>
          </p:nvPr>
        </p:nvSpPr>
        <p:spPr>
          <a:xfrm>
            <a:off x="418643" y="440494"/>
            <a:ext cx="11341268" cy="680196"/>
          </a:xfrm>
        </p:spPr>
        <p:txBody>
          <a:bodyPr/>
          <a:lstStyle>
            <a:lvl1pPr>
              <a:defRPr/>
            </a:lvl1pPr>
          </a:lstStyle>
          <a:p>
            <a:r>
              <a:rPr lang="en-US"/>
              <a:t>Two columns layout</a:t>
            </a:r>
          </a:p>
        </p:txBody>
      </p:sp>
      <p:sp>
        <p:nvSpPr>
          <p:cNvPr id="17" name="Text Placeholder 5">
            <a:extLst>
              <a:ext uri="{FF2B5EF4-FFF2-40B4-BE49-F238E27FC236}">
                <a16:creationId xmlns:a16="http://schemas.microsoft.com/office/drawing/2014/main" id="{55780EB8-2D5B-4DBB-BC6B-E570FB51FFD3}"/>
              </a:ext>
            </a:extLst>
          </p:cNvPr>
          <p:cNvSpPr>
            <a:spLocks noGrp="1"/>
          </p:cNvSpPr>
          <p:nvPr>
            <p:ph type="body" sz="quarter" idx="17" hasCustomPrompt="1"/>
          </p:nvPr>
        </p:nvSpPr>
        <p:spPr>
          <a:xfrm>
            <a:off x="432088" y="1168400"/>
            <a:ext cx="11341267" cy="307777"/>
          </a:xfrm>
          <a:prstGeom prst="rect">
            <a:avLst/>
          </a:prstGeom>
        </p:spPr>
        <p:txBody>
          <a:bodyPr lIns="0" tIns="0" rIns="0" bIns="0"/>
          <a:lstStyle>
            <a:lvl1pPr>
              <a:defRPr sz="2000"/>
            </a:lvl1pPr>
          </a:lstStyle>
          <a:p>
            <a:pPr lvl="0"/>
            <a:r>
              <a:rPr lang="en-US"/>
              <a:t>Add text here</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2" y="1929257"/>
            <a:ext cx="5578933" cy="852444"/>
          </a:xfrm>
          <a:prstGeom prst="rect">
            <a:avLst/>
          </a:prstGeom>
          <a:solidFill>
            <a:schemeClr val="accent1"/>
          </a:solidFill>
        </p:spPr>
        <p:txBody>
          <a:bodyPr lIns="91440" tIns="91440" rIns="91440" anchor="ctr">
            <a:noAutofit/>
          </a:bodyPr>
          <a:lstStyle>
            <a:lvl1pPr>
              <a:lnSpc>
                <a:spcPct val="100000"/>
              </a:lnSpc>
              <a:spcBef>
                <a:spcPts val="0"/>
              </a:spcBef>
              <a:spcAft>
                <a:spcPts val="0"/>
              </a:spcAft>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9" name="Text Placeholder 4"/>
          <p:cNvSpPr>
            <a:spLocks noGrp="1"/>
          </p:cNvSpPr>
          <p:nvPr>
            <p:ph type="body" sz="quarter" idx="12" hasCustomPrompt="1"/>
          </p:nvPr>
        </p:nvSpPr>
        <p:spPr>
          <a:xfrm>
            <a:off x="418643" y="2825271"/>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729776"/>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861538"/>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766043"/>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897807"/>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6195890" y="1929257"/>
            <a:ext cx="5572801" cy="852444"/>
          </a:xfrm>
          <a:prstGeom prst="rect">
            <a:avLst/>
          </a:prstGeom>
          <a:solidFill>
            <a:schemeClr val="accent1"/>
          </a:solidFill>
        </p:spPr>
        <p:txBody>
          <a:bodyPr lIns="91440" tIns="91440" rIns="91440" anchor="ctr">
            <a:noAutofit/>
          </a:bodyPr>
          <a:lstStyle>
            <a:lvl1pPr>
              <a:lnSpc>
                <a:spcPct val="100000"/>
              </a:lnSpc>
              <a:spcBef>
                <a:spcPts val="0"/>
              </a:spcBef>
              <a:spcAft>
                <a:spcPts val="0"/>
              </a:spcAft>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6229350" y="2825271"/>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6229350" y="3729776"/>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6229350" y="3861539"/>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6229350" y="4766043"/>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6229350" y="4897807"/>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3" name="Footer Placeholder 1">
            <a:extLst>
              <a:ext uri="{FF2B5EF4-FFF2-40B4-BE49-F238E27FC236}">
                <a16:creationId xmlns:a16="http://schemas.microsoft.com/office/drawing/2014/main" id="{5DAA1992-5E0F-40A3-8DB6-210B74582E0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644906336"/>
      </p:ext>
    </p:extLst>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hree columns layout">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8706E9C-EDA2-4EE8-A4D5-886B6F42AFF8}"/>
              </a:ext>
            </a:extLst>
          </p:cNvPr>
          <p:cNvSpPr>
            <a:spLocks noGrp="1"/>
          </p:cNvSpPr>
          <p:nvPr userDrawn="1">
            <p:ph type="title" hasCustomPrompt="1"/>
          </p:nvPr>
        </p:nvSpPr>
        <p:spPr>
          <a:xfrm>
            <a:off x="418643" y="440494"/>
            <a:ext cx="11341268" cy="680196"/>
          </a:xfrm>
        </p:spPr>
        <p:txBody>
          <a:bodyPr/>
          <a:lstStyle>
            <a:lvl1pPr>
              <a:defRPr/>
            </a:lvl1pPr>
          </a:lstStyle>
          <a:p>
            <a:r>
              <a:rPr lang="en-US"/>
              <a:t>Three columns layout</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3" y="1457323"/>
            <a:ext cx="3629278" cy="1047601"/>
          </a:xfrm>
          <a:prstGeom prst="rect">
            <a:avLst/>
          </a:prstGeom>
          <a:solidFill>
            <a:schemeClr val="accent1"/>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9" name="Text Placeholder 4"/>
          <p:cNvSpPr>
            <a:spLocks noGrp="1"/>
          </p:cNvSpPr>
          <p:nvPr>
            <p:ph type="body" sz="quarter" idx="12" hasCustomPrompt="1"/>
          </p:nvPr>
        </p:nvSpPr>
        <p:spPr>
          <a:xfrm>
            <a:off x="418643" y="2628195"/>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532700"/>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03152" y="1457323"/>
            <a:ext cx="3629278" cy="1047601"/>
          </a:xfrm>
          <a:prstGeom prst="rect">
            <a:avLst/>
          </a:prstGeom>
          <a:solidFill>
            <a:schemeClr val="accent1"/>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17" name="Text Placeholder 4"/>
          <p:cNvSpPr>
            <a:spLocks noGrp="1"/>
          </p:cNvSpPr>
          <p:nvPr>
            <p:ph type="body" sz="quarter" idx="18" hasCustomPrompt="1"/>
          </p:nvPr>
        </p:nvSpPr>
        <p:spPr>
          <a:xfrm>
            <a:off x="4303152"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6" name="Straight Connector 25">
            <a:extLst>
              <a:ext uri="{FF2B5EF4-FFF2-40B4-BE49-F238E27FC236}">
                <a16:creationId xmlns:a16="http://schemas.microsoft.com/office/drawing/2014/main" id="{6BF3C7B5-A8EA-4ECD-A968-2546248701F3}"/>
              </a:ext>
              <a:ext uri="{C183D7F6-B498-43B3-948B-1728B52AA6E4}">
                <adec:decorative xmlns:adec="http://schemas.microsoft.com/office/drawing/2017/decorative" val="1"/>
              </a:ext>
            </a:extLst>
          </p:cNvPr>
          <p:cNvCxnSpPr>
            <a:cxnSpLocks/>
          </p:cNvCxnSpPr>
          <p:nvPr userDrawn="1"/>
        </p:nvCxnSpPr>
        <p:spPr>
          <a:xfrm>
            <a:off x="4303713"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79BC4586-7FC3-4659-9310-CCDD1B8FB8A1}"/>
              </a:ext>
            </a:extLst>
          </p:cNvPr>
          <p:cNvSpPr>
            <a:spLocks noGrp="1"/>
          </p:cNvSpPr>
          <p:nvPr>
            <p:ph type="body" sz="quarter" idx="29" hasCustomPrompt="1"/>
          </p:nvPr>
        </p:nvSpPr>
        <p:spPr>
          <a:xfrm>
            <a:off x="4303152"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7" name="Straight Connector 26">
            <a:extLst>
              <a:ext uri="{FF2B5EF4-FFF2-40B4-BE49-F238E27FC236}">
                <a16:creationId xmlns:a16="http://schemas.microsoft.com/office/drawing/2014/main" id="{C14FEAA1-EB50-4B84-96EB-E171DE39A0A8}"/>
              </a:ext>
              <a:ext uri="{C183D7F6-B498-43B3-948B-1728B52AA6E4}">
                <adec:decorative xmlns:adec="http://schemas.microsoft.com/office/drawing/2017/decorative" val="1"/>
              </a:ext>
            </a:extLst>
          </p:cNvPr>
          <p:cNvCxnSpPr>
            <a:cxnSpLocks/>
          </p:cNvCxnSpPr>
          <p:nvPr userDrawn="1"/>
        </p:nvCxnSpPr>
        <p:spPr>
          <a:xfrm>
            <a:off x="4303713"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284BF132-1328-44E8-A629-D64096388C74}"/>
              </a:ext>
            </a:extLst>
          </p:cNvPr>
          <p:cNvSpPr>
            <a:spLocks noGrp="1"/>
          </p:cNvSpPr>
          <p:nvPr>
            <p:ph type="body" sz="quarter" idx="32" hasCustomPrompt="1"/>
          </p:nvPr>
        </p:nvSpPr>
        <p:spPr>
          <a:xfrm>
            <a:off x="4303152"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1457323"/>
            <a:ext cx="3629278" cy="1047601"/>
          </a:xfrm>
          <a:prstGeom prst="rect">
            <a:avLst/>
          </a:prstGeom>
          <a:solidFill>
            <a:schemeClr val="accent1"/>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61204"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8161204"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8161204"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8161204"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8161204"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3" name="Footer Placeholder 1">
            <a:extLst>
              <a:ext uri="{FF2B5EF4-FFF2-40B4-BE49-F238E27FC236}">
                <a16:creationId xmlns:a16="http://schemas.microsoft.com/office/drawing/2014/main" id="{5A8C1FEA-45D6-476A-8044-2C9E87D3782E}"/>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4129139165"/>
      </p:ext>
    </p:extLst>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with graphic">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2"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4369674"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8320705"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a:t>Click to edit Master text styles</a:t>
            </a:r>
          </a:p>
        </p:txBody>
      </p:sp>
      <p:sp>
        <p:nvSpPr>
          <p:cNvPr id="8" name="Footer Placeholder 1">
            <a:extLst>
              <a:ext uri="{FF2B5EF4-FFF2-40B4-BE49-F238E27FC236}">
                <a16:creationId xmlns:a16="http://schemas.microsoft.com/office/drawing/2014/main" id="{7F38B04C-51F1-4590-84FC-A2A65AD60A0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656078719"/>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5" name="Footer Placeholder 1">
            <a:extLst>
              <a:ext uri="{FF2B5EF4-FFF2-40B4-BE49-F238E27FC236}">
                <a16:creationId xmlns:a16="http://schemas.microsoft.com/office/drawing/2014/main" id="{EC2D8BCE-5DFE-4182-9B53-DC1422F668B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4107187434"/>
      </p:ext>
    </p:extLst>
  </p:cSld>
  <p:clrMapOvr>
    <a:masterClrMapping/>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with graphic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3" y="2359592"/>
            <a:ext cx="2138816" cy="2138816"/>
          </a:xfrm>
          <a:prstGeom prst="ellipse">
            <a:avLst/>
          </a:prstGeom>
          <a:solidFill>
            <a:schemeClr val="accent1"/>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2722617" y="2359592"/>
            <a:ext cx="2138816" cy="2138816"/>
          </a:xfrm>
          <a:prstGeom prst="ellipse">
            <a:avLst/>
          </a:prstGeom>
          <a:solidFill>
            <a:schemeClr val="accent1"/>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5026591" y="2359592"/>
            <a:ext cx="2138816" cy="2138816"/>
          </a:xfrm>
          <a:prstGeom prst="ellipse">
            <a:avLst/>
          </a:prstGeom>
          <a:solidFill>
            <a:schemeClr val="accent1"/>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7" name="Text Placeholder 3">
            <a:extLst>
              <a:ext uri="{FF2B5EF4-FFF2-40B4-BE49-F238E27FC236}">
                <a16:creationId xmlns:a16="http://schemas.microsoft.com/office/drawing/2014/main" id="{FFCA379A-FFA6-4179-AD94-3B9D20DBAA50}"/>
              </a:ext>
            </a:extLst>
          </p:cNvPr>
          <p:cNvSpPr>
            <a:spLocks noGrp="1"/>
          </p:cNvSpPr>
          <p:nvPr>
            <p:ph type="body" sz="quarter" idx="13"/>
          </p:nvPr>
        </p:nvSpPr>
        <p:spPr>
          <a:xfrm>
            <a:off x="7330565" y="2359592"/>
            <a:ext cx="2138816" cy="2138816"/>
          </a:xfrm>
          <a:prstGeom prst="ellipse">
            <a:avLst/>
          </a:prstGeom>
          <a:solidFill>
            <a:schemeClr val="accent1"/>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8" name="Text Placeholder 3">
            <a:extLst>
              <a:ext uri="{FF2B5EF4-FFF2-40B4-BE49-F238E27FC236}">
                <a16:creationId xmlns:a16="http://schemas.microsoft.com/office/drawing/2014/main" id="{86EE9769-6679-49C8-860D-5CACDB09DBD2}"/>
              </a:ext>
            </a:extLst>
          </p:cNvPr>
          <p:cNvSpPr>
            <a:spLocks noGrp="1"/>
          </p:cNvSpPr>
          <p:nvPr>
            <p:ph type="body" sz="quarter" idx="14"/>
          </p:nvPr>
        </p:nvSpPr>
        <p:spPr>
          <a:xfrm>
            <a:off x="9634541" y="2359592"/>
            <a:ext cx="2138816" cy="2138816"/>
          </a:xfrm>
          <a:prstGeom prst="ellipse">
            <a:avLst/>
          </a:prstGeom>
          <a:solidFill>
            <a:schemeClr val="accent1"/>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10" name="Footer Placeholder 1">
            <a:extLst>
              <a:ext uri="{FF2B5EF4-FFF2-40B4-BE49-F238E27FC236}">
                <a16:creationId xmlns:a16="http://schemas.microsoft.com/office/drawing/2014/main" id="{557B6B4B-EEB3-4D96-BE6F-33AB2C52662B}"/>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627982749"/>
      </p:ext>
    </p:extLst>
  </p:cSld>
  <p:clrMapOvr>
    <a:masterClrMapping/>
  </p:clrMapOvr>
  <p:transitio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Subway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2B1E50-1996-483F-BDD0-DE09A68472A4}"/>
              </a:ext>
            </a:extLst>
          </p:cNvPr>
          <p:cNvSpPr>
            <a:spLocks noGrp="1"/>
          </p:cNvSpPr>
          <p:nvPr>
            <p:ph type="title" hasCustomPrompt="1"/>
          </p:nvPr>
        </p:nvSpPr>
        <p:spPr/>
        <p:txBody>
          <a:bodyPr/>
          <a:lstStyle/>
          <a:p>
            <a:r>
              <a:rPr lang="en-US"/>
              <a:t>Heading Segoe UI </a:t>
            </a:r>
            <a:r>
              <a:rPr lang="en-US" err="1"/>
              <a:t>Semibold</a:t>
            </a:r>
            <a:r>
              <a:rPr lang="en-US"/>
              <a:t> 32</a:t>
            </a:r>
          </a:p>
        </p:txBody>
      </p:sp>
      <p:sp>
        <p:nvSpPr>
          <p:cNvPr id="4" name="Content Placeholder 3">
            <a:extLst>
              <a:ext uri="{FF2B5EF4-FFF2-40B4-BE49-F238E27FC236}">
                <a16:creationId xmlns:a16="http://schemas.microsoft.com/office/drawing/2014/main" id="{D788E95C-185C-4F8A-8DE9-0DDAEC21C04E}"/>
              </a:ext>
            </a:extLst>
          </p:cNvPr>
          <p:cNvSpPr>
            <a:spLocks noGrp="1"/>
          </p:cNvSpPr>
          <p:nvPr>
            <p:ph sz="quarter" idx="10"/>
          </p:nvPr>
        </p:nvSpPr>
        <p:spPr>
          <a:xfrm>
            <a:off x="418642" y="1457325"/>
            <a:ext cx="11354257" cy="1779974"/>
          </a:xfrm>
          <a:prstGeom prst="rect">
            <a:avLst/>
          </a:prstGeom>
        </p:spPr>
        <p:txBody>
          <a:bodyPr lIns="0" rIns="0"/>
          <a:lstStyle>
            <a:lvl1pPr>
              <a:defRPr/>
            </a:lvl1pPr>
            <a:lvl2pPr>
              <a:defRPr lang="en-US" sz="2000" kern="1200" spc="0" baseline="0" dirty="0" smtClean="0">
                <a:solidFill>
                  <a:schemeClr val="tx1"/>
                </a:solidFill>
                <a:latin typeface="+mn-lt"/>
                <a:ea typeface="+mn-ea"/>
                <a:cs typeface="+mn-cs"/>
              </a:defRPr>
            </a:lvl2pPr>
          </a:lstStyle>
          <a:p>
            <a:pPr marL="0" marR="0" lvl="1" indent="0" algn="l" defTabSz="914367" rtl="0" eaLnBrk="1" fontAlgn="auto" latinLnBrk="0" hangingPunct="1">
              <a:lnSpc>
                <a:spcPct val="100000"/>
              </a:lnSpc>
              <a:spcBef>
                <a:spcPts val="392"/>
              </a:spcBef>
              <a:spcAft>
                <a:spcPts val="588"/>
              </a:spcAft>
              <a:buClrTx/>
              <a:buSzPct val="90000"/>
              <a:buFontTx/>
              <a:buNone/>
              <a:tabLst/>
            </a:pPr>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Footer Placeholder 1">
            <a:extLst>
              <a:ext uri="{FF2B5EF4-FFF2-40B4-BE49-F238E27FC236}">
                <a16:creationId xmlns:a16="http://schemas.microsoft.com/office/drawing/2014/main" id="{D46DE548-3285-4C4B-BE98-A5590C16A7E6}"/>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869103126"/>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Subway_Software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000C6D-8926-49F1-8719-6EA600510E41}"/>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6" name="Text Placeholder 5">
            <a:extLst>
              <a:ext uri="{FF2B5EF4-FFF2-40B4-BE49-F238E27FC236}">
                <a16:creationId xmlns:a16="http://schemas.microsoft.com/office/drawing/2014/main" id="{86B7993F-2CF5-4383-8448-366538173E81}"/>
              </a:ext>
            </a:extLst>
          </p:cNvPr>
          <p:cNvSpPr>
            <a:spLocks noGrp="1"/>
          </p:cNvSpPr>
          <p:nvPr>
            <p:ph type="body" sz="quarter" idx="10" hasCustomPrompt="1"/>
          </p:nvPr>
        </p:nvSpPr>
        <p:spPr>
          <a:xfrm>
            <a:off x="418643" y="1457325"/>
            <a:ext cx="11354257" cy="1723549"/>
          </a:xfrm>
          <a:prstGeom prst="rect">
            <a:avLst/>
          </a:prstGeom>
          <a:ln w="19050">
            <a:solidFill>
              <a:schemeClr val="accent4"/>
            </a:solidFill>
          </a:ln>
        </p:spPr>
        <p:txBody>
          <a:bodyPr lIns="137160" tIns="91440" rIns="137160"/>
          <a:lstStyle>
            <a:lvl1pPr>
              <a:defRPr sz="2000">
                <a:latin typeface="Consolas" panose="020B0609020204030204" pitchFamily="49" charset="0"/>
              </a:defRPr>
            </a:lvl1pPr>
          </a:lstStyle>
          <a:p>
            <a:pPr lvl="0"/>
            <a:r>
              <a:rPr lang="en-US"/>
              <a:t>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a:t>
            </a:r>
          </a:p>
        </p:txBody>
      </p:sp>
      <p:sp>
        <p:nvSpPr>
          <p:cNvPr id="3" name="Footer Placeholder 1">
            <a:extLst>
              <a:ext uri="{FF2B5EF4-FFF2-40B4-BE49-F238E27FC236}">
                <a16:creationId xmlns:a16="http://schemas.microsoft.com/office/drawing/2014/main" id="{CC29DFB0-EA8D-4603-A484-D9FB4215E01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752988049"/>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Subway_Title and content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427730-B186-4E09-8CC9-E0BAF08258EE}"/>
              </a:ext>
            </a:extLst>
          </p:cNvPr>
          <p:cNvSpPr>
            <a:spLocks noGrp="1"/>
          </p:cNvSpPr>
          <p:nvPr>
            <p:ph type="title" hasCustomPrompt="1"/>
          </p:nvPr>
        </p:nvSpPr>
        <p:spPr/>
        <p:txBody>
          <a:bodyPr/>
          <a:lstStyle/>
          <a:p>
            <a:r>
              <a:rPr lang="en-US"/>
              <a:t>Heading Segoe UI </a:t>
            </a:r>
            <a:r>
              <a:rPr lang="en-US" err="1"/>
              <a:t>Semibold</a:t>
            </a:r>
            <a:r>
              <a:rPr lang="en-US"/>
              <a:t> 32</a:t>
            </a:r>
          </a:p>
        </p:txBody>
      </p:sp>
      <p:sp>
        <p:nvSpPr>
          <p:cNvPr id="3" name="Footer Placeholder 1">
            <a:extLst>
              <a:ext uri="{FF2B5EF4-FFF2-40B4-BE49-F238E27FC236}">
                <a16:creationId xmlns:a16="http://schemas.microsoft.com/office/drawing/2014/main" id="{A50C3FC3-08E1-4ECD-93F7-BEA589366B98}"/>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908952400"/>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Subway_Title and content 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Footer Placeholder 1">
            <a:extLst>
              <a:ext uri="{FF2B5EF4-FFF2-40B4-BE49-F238E27FC236}">
                <a16:creationId xmlns:a16="http://schemas.microsoft.com/office/drawing/2014/main" id="{762476EC-9914-4A4C-8D42-063DEFA3369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161821782"/>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Subway_Title and content 5">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0778F8-A242-4E29-962E-0728AB843B8D}"/>
              </a:ext>
            </a:extLst>
          </p:cNvPr>
          <p:cNvSpPr>
            <a:spLocks noGrp="1"/>
          </p:cNvSpPr>
          <p:nvPr>
            <p:ph type="title" hasCustomPrompt="1"/>
          </p:nvPr>
        </p:nvSpPr>
        <p:spPr/>
        <p:txBody>
          <a:bodyPr/>
          <a:lstStyle/>
          <a:p>
            <a:r>
              <a:rPr lang="en-US"/>
              <a:t>Heading Segoe UI </a:t>
            </a:r>
            <a:r>
              <a:rPr lang="en-US" err="1"/>
              <a:t>Semibold</a:t>
            </a:r>
            <a:r>
              <a:rPr lang="en-US"/>
              <a:t> 32</a:t>
            </a:r>
          </a:p>
        </p:txBody>
      </p:sp>
      <p:sp>
        <p:nvSpPr>
          <p:cNvPr id="3" name="Footer Placeholder 1">
            <a:extLst>
              <a:ext uri="{FF2B5EF4-FFF2-40B4-BE49-F238E27FC236}">
                <a16:creationId xmlns:a16="http://schemas.microsoft.com/office/drawing/2014/main" id="{EE367760-C9B3-4BF6-9116-4A4C9C42333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329753346"/>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ubway_Text Layout_two column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7" name="Text Placeholder 6">
            <a:extLst>
              <a:ext uri="{FF2B5EF4-FFF2-40B4-BE49-F238E27FC236}">
                <a16:creationId xmlns:a16="http://schemas.microsoft.com/office/drawing/2014/main" id="{D2BCC9BD-7254-4C63-A841-78F2C1DF0347}"/>
              </a:ext>
            </a:extLst>
          </p:cNvPr>
          <p:cNvSpPr>
            <a:spLocks noGrp="1"/>
          </p:cNvSpPr>
          <p:nvPr>
            <p:ph type="body" sz="quarter" idx="12"/>
          </p:nvPr>
        </p:nvSpPr>
        <p:spPr>
          <a:xfrm>
            <a:off x="418643" y="1456896"/>
            <a:ext cx="5578932" cy="1631216"/>
          </a:xfrm>
          <a:prstGeom prst="rect">
            <a:avLst/>
          </a:prstGeom>
          <a:solidFill>
            <a:schemeClr val="bg1">
              <a:lumMod val="95000"/>
            </a:schemeClr>
          </a:solidFill>
        </p:spPr>
        <p:txBody>
          <a:bodyPr lIns="137160" tIns="91440" rIns="137160"/>
          <a:lstStyle>
            <a:lvl1pPr>
              <a:defRPr sz="2000"/>
            </a:lvl1pPr>
            <a:lvl2pPr>
              <a:defRPr sz="1800"/>
            </a:lvl2pPr>
            <a:lvl3pPr>
              <a:defRPr sz="1400"/>
            </a:lvl3pPr>
            <a:lvl4pPr>
              <a:defRPr sz="14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6">
            <a:extLst>
              <a:ext uri="{FF2B5EF4-FFF2-40B4-BE49-F238E27FC236}">
                <a16:creationId xmlns:a16="http://schemas.microsoft.com/office/drawing/2014/main" id="{45104354-AF0E-4A96-9534-75C5707022FA}"/>
              </a:ext>
            </a:extLst>
          </p:cNvPr>
          <p:cNvSpPr>
            <a:spLocks noGrp="1"/>
          </p:cNvSpPr>
          <p:nvPr>
            <p:ph type="body" sz="quarter" idx="13"/>
          </p:nvPr>
        </p:nvSpPr>
        <p:spPr>
          <a:xfrm>
            <a:off x="6229350" y="1456896"/>
            <a:ext cx="5543550" cy="1631216"/>
          </a:xfrm>
          <a:prstGeom prst="rect">
            <a:avLst/>
          </a:prstGeom>
          <a:solidFill>
            <a:schemeClr val="bg1">
              <a:lumMod val="95000"/>
            </a:schemeClr>
          </a:solidFill>
        </p:spPr>
        <p:txBody>
          <a:bodyPr lIns="137160" tIns="91440" rIns="137160"/>
          <a:lstStyle>
            <a:lvl1pPr>
              <a:defRPr sz="2000"/>
            </a:lvl1pPr>
            <a:lvl2pPr>
              <a:defRPr sz="1800"/>
            </a:lvl2pPr>
            <a:lvl3pPr>
              <a:defRPr sz="1400"/>
            </a:lvl3pPr>
            <a:lvl4pPr>
              <a:defRPr sz="14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1">
            <a:extLst>
              <a:ext uri="{FF2B5EF4-FFF2-40B4-BE49-F238E27FC236}">
                <a16:creationId xmlns:a16="http://schemas.microsoft.com/office/drawing/2014/main" id="{D7B20489-E10E-436F-9A55-5179A38A07C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454271131"/>
      </p:ext>
    </p:extLst>
  </p:cSld>
  <p:clrMapOvr>
    <a:masterClrMapping/>
  </p:clrMapOvr>
  <p:transition>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Subway_Title and body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4CDF7-E9D2-499B-957A-1F2A32ECACFC}"/>
              </a:ext>
            </a:extLst>
          </p:cNvPr>
          <p:cNvSpPr>
            <a:spLocks noGrp="1"/>
          </p:cNvSpPr>
          <p:nvPr>
            <p:ph type="title" hasCustomPrompt="1"/>
          </p:nvPr>
        </p:nvSpPr>
        <p:spPr/>
        <p:txBody>
          <a:bodyPr/>
          <a:lstStyle/>
          <a:p>
            <a:r>
              <a:rPr lang="en-US"/>
              <a:t>Heading Segoe UI </a:t>
            </a:r>
            <a:r>
              <a:rPr lang="en-US" err="1"/>
              <a:t>Semibold</a:t>
            </a:r>
            <a:r>
              <a:rPr lang="en-US"/>
              <a:t> 32</a:t>
            </a:r>
          </a:p>
        </p:txBody>
      </p:sp>
      <p:sp>
        <p:nvSpPr>
          <p:cNvPr id="6" name="Text Placeholder 5">
            <a:extLst>
              <a:ext uri="{FF2B5EF4-FFF2-40B4-BE49-F238E27FC236}">
                <a16:creationId xmlns:a16="http://schemas.microsoft.com/office/drawing/2014/main" id="{8459F5A8-FE59-485F-B66B-B588C6FC5A12}"/>
              </a:ext>
            </a:extLst>
          </p:cNvPr>
          <p:cNvSpPr>
            <a:spLocks noGrp="1"/>
          </p:cNvSpPr>
          <p:nvPr>
            <p:ph type="body" sz="quarter" idx="10"/>
          </p:nvPr>
        </p:nvSpPr>
        <p:spPr>
          <a:xfrm>
            <a:off x="418643" y="1457325"/>
            <a:ext cx="11354257" cy="1808637"/>
          </a:xfrm>
          <a:prstGeom prst="rect">
            <a:avLst/>
          </a:prstGeom>
        </p:spPr>
        <p:txBody>
          <a:bodyPr lIns="0" tIns="45720" r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Footer Placeholder 1">
            <a:extLst>
              <a:ext uri="{FF2B5EF4-FFF2-40B4-BE49-F238E27FC236}">
                <a16:creationId xmlns:a16="http://schemas.microsoft.com/office/drawing/2014/main" id="{4AB14B75-E6F5-49E7-9565-CB0BD8C80FC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80050874"/>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Subway - Title and subhead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18643" y="440494"/>
            <a:ext cx="11341268" cy="642840"/>
          </a:xfrm>
        </p:spPr>
        <p:txBody>
          <a:bodyPr/>
          <a:lstStyle/>
          <a:p>
            <a:r>
              <a:rPr lang="en-US"/>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18643" y="1083334"/>
            <a:ext cx="11341268" cy="400110"/>
          </a:xfrm>
          <a:prstGeom prst="rect">
            <a:avLst/>
          </a:prstGeom>
        </p:spPr>
        <p:txBody>
          <a:bodyPr lIns="0" tIns="45720" rIns="0" bIns="45720"/>
          <a:lstStyle>
            <a:lvl1pPr>
              <a:defRPr sz="2000">
                <a:solidFill>
                  <a:schemeClr val="tx1"/>
                </a:solidFill>
              </a:defRPr>
            </a:lvl1pPr>
          </a:lstStyle>
          <a:p>
            <a:r>
              <a:rPr lang="en-US"/>
              <a:t>Subheading Segoe UI </a:t>
            </a:r>
            <a:r>
              <a:rPr lang="en-US" err="1"/>
              <a:t>Semibold</a:t>
            </a:r>
            <a:r>
              <a:rPr lang="en-US"/>
              <a:t> 20 </a:t>
            </a:r>
            <a:r>
              <a:rPr lang="en-US" err="1"/>
              <a:t>pt</a:t>
            </a:r>
            <a:endParaRPr lang="en-US"/>
          </a:p>
        </p:txBody>
      </p:sp>
      <p:sp>
        <p:nvSpPr>
          <p:cNvPr id="3" name="Footer Placeholder 1">
            <a:extLst>
              <a:ext uri="{FF2B5EF4-FFF2-40B4-BE49-F238E27FC236}">
                <a16:creationId xmlns:a16="http://schemas.microsoft.com/office/drawing/2014/main" id="{8C54D713-4A25-4AF4-BCFA-A4890754311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858173702"/>
      </p:ext>
    </p:extLst>
  </p:cSld>
  <p:clrMapOvr>
    <a:masterClrMapping/>
  </p:clrMapOvr>
  <p:transition>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2_Bulleted Text Layout_two column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10" name="Text Placeholder 9">
            <a:extLst>
              <a:ext uri="{FF2B5EF4-FFF2-40B4-BE49-F238E27FC236}">
                <a16:creationId xmlns:a16="http://schemas.microsoft.com/office/drawing/2014/main" id="{11B26042-856B-4C9B-AE67-D8165C9BFEDC}"/>
              </a:ext>
            </a:extLst>
          </p:cNvPr>
          <p:cNvSpPr>
            <a:spLocks noGrp="1"/>
          </p:cNvSpPr>
          <p:nvPr>
            <p:ph type="body" sz="quarter" idx="15"/>
          </p:nvPr>
        </p:nvSpPr>
        <p:spPr>
          <a:xfrm>
            <a:off x="418643" y="1456896"/>
            <a:ext cx="5578932" cy="1246495"/>
          </a:xfrm>
          <a:prstGeom prst="rect">
            <a:avLst/>
          </a:prstGeom>
          <a:solidFill>
            <a:schemeClr val="bg1">
              <a:lumMod val="95000"/>
            </a:schemeClr>
          </a:solidFill>
        </p:spPr>
        <p:txBody>
          <a:bodyPr wrap="square" tIns="91440">
            <a:spAutoFit/>
          </a:bodyPr>
          <a:lstStyle>
            <a:lvl1pPr>
              <a:defRPr sz="2400"/>
            </a:lvl1pPr>
            <a:lvl3pPr marL="342900" indent="-228600">
              <a:buFont typeface="Arial" panose="020B0604020202020204" pitchFamily="34" charset="0"/>
              <a:buChar char="•"/>
              <a:defRPr/>
            </a:lvl3pPr>
            <a:lvl4pPr marL="342900" indent="-228600">
              <a:buFont typeface="Arial" panose="020B0604020202020204" pitchFamily="34" charset="0"/>
              <a:buChar char="•"/>
              <a:defRPr/>
            </a:lvl4pPr>
            <a:lvl5pPr marL="3429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p:txBody>
      </p:sp>
      <p:sp>
        <p:nvSpPr>
          <p:cNvPr id="11" name="Text Placeholder 9">
            <a:extLst>
              <a:ext uri="{FF2B5EF4-FFF2-40B4-BE49-F238E27FC236}">
                <a16:creationId xmlns:a16="http://schemas.microsoft.com/office/drawing/2014/main" id="{9A37ADC6-B611-40D4-8A03-51AD20762D13}"/>
              </a:ext>
            </a:extLst>
          </p:cNvPr>
          <p:cNvSpPr>
            <a:spLocks noGrp="1"/>
          </p:cNvSpPr>
          <p:nvPr>
            <p:ph type="body" sz="quarter" idx="16"/>
          </p:nvPr>
        </p:nvSpPr>
        <p:spPr>
          <a:xfrm>
            <a:off x="6216920" y="1456896"/>
            <a:ext cx="5544007" cy="1272143"/>
          </a:xfrm>
          <a:prstGeom prst="rect">
            <a:avLst/>
          </a:prstGeom>
          <a:solidFill>
            <a:schemeClr val="bg1">
              <a:lumMod val="95000"/>
            </a:schemeClr>
          </a:solidFill>
        </p:spPr>
        <p:txBody>
          <a:bodyPr tIns="91440">
            <a:spAutoFit/>
          </a:bodyPr>
          <a:lstStyle>
            <a:lvl1pPr>
              <a:defRPr sz="2400"/>
            </a:lvl1pPr>
            <a:lvl3pPr marL="342900" indent="-228600">
              <a:buFont typeface="Arial" panose="020B0604020202020204" pitchFamily="34" charset="0"/>
              <a:buChar char="•"/>
              <a:defRPr lang="en-US" sz="1800" kern="1200" spc="0" baseline="0" dirty="0" smtClean="0">
                <a:solidFill>
                  <a:schemeClr val="tx1"/>
                </a:solidFill>
                <a:latin typeface="+mn-lt"/>
                <a:ea typeface="+mn-ea"/>
                <a:cs typeface="+mn-cs"/>
              </a:defRPr>
            </a:lvl3pPr>
            <a:lvl4pPr marL="342900" indent="-228600">
              <a:buFont typeface="Arial" panose="020B0604020202020204" pitchFamily="34" charset="0"/>
              <a:buChar char="•"/>
              <a:defRPr/>
            </a:lvl4pPr>
            <a:lvl5pPr marL="342900" indent="-228600">
              <a:buFont typeface="Arial" panose="020B0604020202020204" pitchFamily="34" charset="0"/>
              <a:buChar char="•"/>
              <a:defRPr/>
            </a:lvl5pPr>
          </a:lstStyle>
          <a:p>
            <a:pPr lvl="0"/>
            <a:r>
              <a:rPr lang="en-US"/>
              <a:t>Click to edit Master text styles</a:t>
            </a:r>
          </a:p>
          <a:p>
            <a:pPr lvl="1"/>
            <a:r>
              <a:rPr lang="en-US"/>
              <a:t>Second level</a:t>
            </a:r>
          </a:p>
          <a:p>
            <a:pPr marL="342900" marR="0" lvl="2" indent="-228600"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pPr>
            <a:r>
              <a:rPr lang="en-US"/>
              <a:t>Third level</a:t>
            </a:r>
          </a:p>
        </p:txBody>
      </p:sp>
      <p:sp>
        <p:nvSpPr>
          <p:cNvPr id="4" name="Footer Placeholder 1">
            <a:extLst>
              <a:ext uri="{FF2B5EF4-FFF2-40B4-BE49-F238E27FC236}">
                <a16:creationId xmlns:a16="http://schemas.microsoft.com/office/drawing/2014/main" id="{4D18DD19-84C1-423C-9061-7A04BBDE37A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13046590"/>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5" name="Footer Placeholder 1">
            <a:extLst>
              <a:ext uri="{FF2B5EF4-FFF2-40B4-BE49-F238E27FC236}">
                <a16:creationId xmlns:a16="http://schemas.microsoft.com/office/drawing/2014/main" id="{8ED00628-11CE-4014-89C6-CD5E5AF5AAFC}"/>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1912531730"/>
      </p:ext>
    </p:extLst>
  </p:cSld>
  <p:clrMapOvr>
    <a:masterClrMapping/>
  </p:clrMapOvr>
  <p:transition>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Subway_Bulleted Text Layout_two columns_half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8" name="Text Placeholder 7">
            <a:extLst>
              <a:ext uri="{FF2B5EF4-FFF2-40B4-BE49-F238E27FC236}">
                <a16:creationId xmlns:a16="http://schemas.microsoft.com/office/drawing/2014/main" id="{588AB4B6-D71A-4E7E-A4DC-4E0DAEB462DE}"/>
              </a:ext>
            </a:extLst>
          </p:cNvPr>
          <p:cNvSpPr>
            <a:spLocks noGrp="1"/>
          </p:cNvSpPr>
          <p:nvPr>
            <p:ph type="body" sz="quarter" idx="13"/>
          </p:nvPr>
        </p:nvSpPr>
        <p:spPr>
          <a:xfrm>
            <a:off x="418466" y="1456897"/>
            <a:ext cx="5394960" cy="1246495"/>
          </a:xfrm>
          <a:prstGeom prst="rect">
            <a:avLst/>
          </a:prstGeom>
        </p:spPr>
        <p:txBody>
          <a:bodyPr lIns="0" tIns="91440" rIns="0">
            <a:spAutoFit/>
          </a:bodyPr>
          <a:lstStyle>
            <a:lvl1pPr>
              <a:defRPr sz="2400"/>
            </a:lvl1pPr>
            <a:lvl2pPr marL="228600" indent="-228600">
              <a:buFont typeface="Arial" panose="020B0604020202020204" pitchFamily="34" charset="0"/>
              <a:buChar char="•"/>
              <a:defRPr lang="en-US" sz="2000" kern="1200" spc="0" baseline="0" dirty="0">
                <a:solidFill>
                  <a:schemeClr val="tx1"/>
                </a:solidFill>
                <a:latin typeface="+mn-lt"/>
                <a:ea typeface="+mn-ea"/>
                <a:cs typeface="+mn-cs"/>
              </a:defRPr>
            </a:lvl2pPr>
            <a:lvl3pPr marL="571500" indent="-228600">
              <a:buFont typeface="Arial" panose="020B0604020202020204" pitchFamily="34" charset="0"/>
              <a:buChar char="‒"/>
              <a:defRPr/>
            </a:lvl3pPr>
            <a:lvl4pPr marL="228600" indent="0">
              <a:defRPr/>
            </a:lvl4pPr>
            <a:lvl5pPr marL="228600" indent="0">
              <a:defRPr/>
            </a:lvl5pPr>
          </a:lstStyle>
          <a:p>
            <a:pPr lvl="0"/>
            <a:r>
              <a:rPr lang="en-US"/>
              <a:t>Click to edit Master text styles</a:t>
            </a:r>
          </a:p>
          <a:p>
            <a:pPr lvl="1"/>
            <a:r>
              <a:rPr lang="en-US"/>
              <a:t>Second level</a:t>
            </a:r>
          </a:p>
          <a:p>
            <a:pPr lvl="2"/>
            <a:r>
              <a:rPr lang="en-US"/>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7" y="1611250"/>
            <a:ext cx="0" cy="225458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0" name="Text Placeholder 7">
            <a:extLst>
              <a:ext uri="{FF2B5EF4-FFF2-40B4-BE49-F238E27FC236}">
                <a16:creationId xmlns:a16="http://schemas.microsoft.com/office/drawing/2014/main" id="{D559A0EC-5ADC-4A1D-99D3-F1FD1CB25EFC}"/>
              </a:ext>
            </a:extLst>
          </p:cNvPr>
          <p:cNvSpPr>
            <a:spLocks noGrp="1"/>
          </p:cNvSpPr>
          <p:nvPr>
            <p:ph type="body" sz="quarter" idx="14"/>
          </p:nvPr>
        </p:nvSpPr>
        <p:spPr>
          <a:xfrm>
            <a:off x="6364951" y="1456897"/>
            <a:ext cx="5394960" cy="1246495"/>
          </a:xfrm>
          <a:prstGeom prst="rect">
            <a:avLst/>
          </a:prstGeom>
        </p:spPr>
        <p:txBody>
          <a:bodyPr lIns="0" tIns="91440" rIns="0">
            <a:spAutoFit/>
          </a:bodyPr>
          <a:lstStyle>
            <a:lvl1pPr>
              <a:defRPr sz="2400"/>
            </a:lvl1pPr>
            <a:lvl2pPr marL="228600" indent="-228600">
              <a:buFont typeface="Arial" panose="020B0604020202020204" pitchFamily="34" charset="0"/>
              <a:buChar char="•"/>
              <a:defRPr sz="2000"/>
            </a:lvl2pPr>
            <a:lvl3pPr marL="628650" indent="-285750">
              <a:defRPr lang="en-US" sz="1800" kern="1200" spc="0" baseline="0" dirty="0">
                <a:solidFill>
                  <a:schemeClr val="tx1"/>
                </a:solidFill>
                <a:latin typeface="+mn-lt"/>
                <a:ea typeface="+mn-ea"/>
                <a:cs typeface="+mn-cs"/>
              </a:defRPr>
            </a:lvl3pPr>
            <a:lvl4pPr marL="228600" indent="0">
              <a:defRPr/>
            </a:lvl4pPr>
            <a:lvl5pPr marL="228600" indent="0">
              <a:defRPr/>
            </a:lvl5pPr>
          </a:lstStyle>
          <a:p>
            <a:pPr lvl="0"/>
            <a:r>
              <a:rPr lang="en-US"/>
              <a:t>Click to edit Master text styles</a:t>
            </a:r>
          </a:p>
          <a:p>
            <a:pPr lvl="1"/>
            <a:r>
              <a:rPr lang="en-US"/>
              <a:t>Second level</a:t>
            </a:r>
          </a:p>
          <a:p>
            <a:pPr marL="571500" marR="0" lvl="2"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pPr>
            <a:r>
              <a:rPr lang="en-US"/>
              <a:t>Third level</a:t>
            </a:r>
          </a:p>
        </p:txBody>
      </p:sp>
      <p:sp>
        <p:nvSpPr>
          <p:cNvPr id="4" name="Footer Placeholder 1">
            <a:extLst>
              <a:ext uri="{FF2B5EF4-FFF2-40B4-BE49-F238E27FC236}">
                <a16:creationId xmlns:a16="http://schemas.microsoft.com/office/drawing/2014/main" id="{33B916B7-8152-49FF-A164-7DD23659B56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890012147"/>
      </p:ext>
    </p:extLst>
  </p:cSld>
  <p:clrMapOvr>
    <a:masterClrMapping/>
  </p:clrMapOvr>
  <p:transition>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Subway_Bulleted Text Layout_two columns_ful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10" name="Text Placeholder 9">
            <a:extLst>
              <a:ext uri="{FF2B5EF4-FFF2-40B4-BE49-F238E27FC236}">
                <a16:creationId xmlns:a16="http://schemas.microsoft.com/office/drawing/2014/main" id="{AA943840-546C-404E-809E-352FCE17B65F}"/>
              </a:ext>
            </a:extLst>
          </p:cNvPr>
          <p:cNvSpPr>
            <a:spLocks noGrp="1"/>
          </p:cNvSpPr>
          <p:nvPr>
            <p:ph type="body" sz="quarter" idx="13"/>
          </p:nvPr>
        </p:nvSpPr>
        <p:spPr>
          <a:xfrm>
            <a:off x="418466" y="1456897"/>
            <a:ext cx="5394960" cy="1318310"/>
          </a:xfrm>
          <a:prstGeom prst="rect">
            <a:avLst/>
          </a:prstGeom>
        </p:spPr>
        <p:txBody>
          <a:bodyPr lIns="0" tIns="91440" rIns="0"/>
          <a:lstStyle>
            <a:lvl1pPr>
              <a:defRPr sz="2400"/>
            </a:lvl1pPr>
            <a:lvl2pPr>
              <a:defRPr sz="2000"/>
            </a:lvl2pPr>
            <a:lvl3pPr marL="406400" indent="-285750">
              <a:defRPr lang="en-US" sz="1800" kern="1200" spc="0" baseline="0" dirty="0" smtClean="0">
                <a:solidFill>
                  <a:schemeClr val="tx1"/>
                </a:solidFill>
                <a:latin typeface="+mn-lt"/>
                <a:ea typeface="+mn-ea"/>
                <a:cs typeface="+mn-cs"/>
              </a:defRPr>
            </a:lvl3pPr>
          </a:lstStyle>
          <a:p>
            <a:pPr lvl="0"/>
            <a:r>
              <a:rPr lang="en-US"/>
              <a:t>Click to edit Master text styles</a:t>
            </a:r>
          </a:p>
          <a:p>
            <a:pPr lvl="1"/>
            <a:r>
              <a:rPr lang="en-US"/>
              <a:t>Second level</a:t>
            </a:r>
          </a:p>
          <a:p>
            <a:pPr marL="342900" marR="0" lvl="2" indent="-222250"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pPr>
            <a:r>
              <a:rPr lang="en-US"/>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6" y="1611250"/>
            <a:ext cx="0" cy="3922775"/>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1" name="Text Placeholder 9">
            <a:extLst>
              <a:ext uri="{FF2B5EF4-FFF2-40B4-BE49-F238E27FC236}">
                <a16:creationId xmlns:a16="http://schemas.microsoft.com/office/drawing/2014/main" id="{DA872E0C-8851-4885-B5B2-7B1AB1EFE27F}"/>
              </a:ext>
            </a:extLst>
          </p:cNvPr>
          <p:cNvSpPr>
            <a:spLocks noGrp="1"/>
          </p:cNvSpPr>
          <p:nvPr>
            <p:ph type="body" sz="quarter" idx="14"/>
          </p:nvPr>
        </p:nvSpPr>
        <p:spPr>
          <a:xfrm>
            <a:off x="6365127" y="1456897"/>
            <a:ext cx="5408231" cy="1246495"/>
          </a:xfrm>
          <a:prstGeom prst="rect">
            <a:avLst/>
          </a:prstGeom>
        </p:spPr>
        <p:txBody>
          <a:bodyPr lIns="0" tIns="91440" rIns="0"/>
          <a:lstStyle>
            <a:lvl1pPr>
              <a:defRPr sz="2400"/>
            </a:lvl1pPr>
            <a:lvl2pPr>
              <a:defRPr sz="2000"/>
            </a:lvl2pPr>
            <a:lvl3pPr marL="342900" indent="-222250">
              <a:buFont typeface="Arial" panose="020B0604020202020204" pitchFamily="34" charset="0"/>
              <a:buChar char="•"/>
              <a:defRPr/>
            </a:lvl3pPr>
          </a:lstStyle>
          <a:p>
            <a:pPr lvl="0"/>
            <a:r>
              <a:rPr lang="en-US"/>
              <a:t>Click to edit Master text styles</a:t>
            </a:r>
          </a:p>
          <a:p>
            <a:pPr lvl="1"/>
            <a:r>
              <a:rPr lang="en-US"/>
              <a:t>Second level</a:t>
            </a:r>
          </a:p>
          <a:p>
            <a:pPr lvl="2"/>
            <a:r>
              <a:rPr lang="en-US"/>
              <a:t>Third level</a:t>
            </a:r>
          </a:p>
        </p:txBody>
      </p:sp>
      <p:sp>
        <p:nvSpPr>
          <p:cNvPr id="4" name="Footer Placeholder 1">
            <a:extLst>
              <a:ext uri="{FF2B5EF4-FFF2-40B4-BE49-F238E27FC236}">
                <a16:creationId xmlns:a16="http://schemas.microsoft.com/office/drawing/2014/main" id="{9E636679-D287-455E-9B40-9D596B9809A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3753153291"/>
      </p:ext>
    </p:extLst>
  </p:cSld>
  <p:clrMapOvr>
    <a:masterClrMapping/>
  </p:clrMapOvr>
  <p:transitio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Closing slide">
    <p:bg>
      <p:bgPr>
        <a:solidFill>
          <a:schemeClr val="accent1"/>
        </a:solid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8830E1E-F06E-469F-9154-F8DEA4B068FE}"/>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solidFill>
                  <a:schemeClr val="bg1"/>
                </a:solidFill>
              </a:rPr>
              <a:t>© Copyright Microsoft Corporation. All rights reserved.</a:t>
            </a:r>
          </a:p>
        </p:txBody>
      </p:sp>
      <p:pic>
        <p:nvPicPr>
          <p:cNvPr id="3" name="Picture 2" descr="Microsoft Azure logo">
            <a:extLst>
              <a:ext uri="{FF2B5EF4-FFF2-40B4-BE49-F238E27FC236}">
                <a16:creationId xmlns:a16="http://schemas.microsoft.com/office/drawing/2014/main" id="{7D35A676-8612-4160-B090-74025308FC28}"/>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2306299133"/>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subheadin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18643" y="440494"/>
            <a:ext cx="11341268" cy="642840"/>
          </a:xfrm>
        </p:spPr>
        <p:txBody>
          <a:bodyPr/>
          <a:lstStyle/>
          <a:p>
            <a:r>
              <a:rPr lang="en-US"/>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18643" y="1083334"/>
            <a:ext cx="11341268" cy="400110"/>
          </a:xfrm>
          <a:prstGeom prst="rect">
            <a:avLst/>
          </a:prstGeom>
        </p:spPr>
        <p:txBody>
          <a:bodyPr lIns="0" tIns="45720" rIns="0" bIns="45720"/>
          <a:lstStyle>
            <a:lvl1pPr>
              <a:defRPr sz="2000">
                <a:solidFill>
                  <a:schemeClr val="accent4"/>
                </a:solidFill>
              </a:defRPr>
            </a:lvl1pPr>
          </a:lstStyle>
          <a:p>
            <a:r>
              <a:rPr lang="en-US"/>
              <a:t>Subheading Segoe UI </a:t>
            </a:r>
            <a:r>
              <a:rPr lang="en-US" err="1"/>
              <a:t>Semibold</a:t>
            </a:r>
            <a:r>
              <a:rPr lang="en-US"/>
              <a:t> 20 </a:t>
            </a:r>
            <a:r>
              <a:rPr lang="en-US" err="1"/>
              <a:t>pt</a:t>
            </a:r>
            <a:endParaRPr lang="en-US"/>
          </a:p>
        </p:txBody>
      </p:sp>
      <p:sp>
        <p:nvSpPr>
          <p:cNvPr id="3" name="Footer Placeholder 1">
            <a:extLst>
              <a:ext uri="{FF2B5EF4-FFF2-40B4-BE49-F238E27FC236}">
                <a16:creationId xmlns:a16="http://schemas.microsoft.com/office/drawing/2014/main" id="{F1375FA3-68AA-4B3B-BB83-932D76211D48}"/>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412530135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6" name="Text Placeholder 5">
            <a:extLst>
              <a:ext uri="{FF2B5EF4-FFF2-40B4-BE49-F238E27FC236}">
                <a16:creationId xmlns:a16="http://schemas.microsoft.com/office/drawing/2014/main" id="{14D7AC5C-A0C4-4850-8CA1-CF211FDC36CF}"/>
              </a:ext>
            </a:extLst>
          </p:cNvPr>
          <p:cNvSpPr>
            <a:spLocks noGrp="1"/>
          </p:cNvSpPr>
          <p:nvPr>
            <p:ph type="body" sz="quarter" idx="10"/>
          </p:nvPr>
        </p:nvSpPr>
        <p:spPr>
          <a:xfrm>
            <a:off x="419100" y="1457326"/>
            <a:ext cx="11341100" cy="1808637"/>
          </a:xfrm>
          <a:prstGeom prst="rect">
            <a:avLst/>
          </a:prstGeom>
        </p:spPr>
        <p:txBody>
          <a:bodyPr l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1">
            <a:extLst>
              <a:ext uri="{FF2B5EF4-FFF2-40B4-BE49-F238E27FC236}">
                <a16:creationId xmlns:a16="http://schemas.microsoft.com/office/drawing/2014/main" id="{38846C7A-1465-453E-954F-398A9C85132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a:t>© Copyright Microsoft Corporation. All rights reserved.</a:t>
            </a:r>
          </a:p>
        </p:txBody>
      </p:sp>
    </p:spTree>
    <p:extLst>
      <p:ext uri="{BB962C8B-B14F-4D97-AF65-F5344CB8AC3E}">
        <p14:creationId xmlns:p14="http://schemas.microsoft.com/office/powerpoint/2010/main" val="2383953445"/>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71"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8643" y="440494"/>
            <a:ext cx="11341268" cy="680196"/>
          </a:xfrm>
          <a:prstGeom prst="rect">
            <a:avLst/>
          </a:prstGeom>
        </p:spPr>
        <p:txBody>
          <a:bodyPr vert="horz" wrap="square" lIns="0" tIns="91440" rIns="146304" bIns="91440" rtlCol="0" anchor="t">
            <a:noAutofit/>
          </a:bodyPr>
          <a:lstStyle/>
          <a:p>
            <a:r>
              <a:rPr lang="en-US"/>
              <a:t>Heading Segoe UI </a:t>
            </a:r>
            <a:r>
              <a:rPr lang="en-US" err="1"/>
              <a:t>Semibold</a:t>
            </a:r>
            <a:r>
              <a:rPr lang="en-US"/>
              <a:t> 28/32</a:t>
            </a:r>
          </a:p>
        </p:txBody>
      </p:sp>
      <p:sp>
        <p:nvSpPr>
          <p:cNvPr id="3" name="Text Placeholder 2">
            <a:extLst>
              <a:ext uri="{FF2B5EF4-FFF2-40B4-BE49-F238E27FC236}">
                <a16:creationId xmlns:a16="http://schemas.microsoft.com/office/drawing/2014/main" id="{472DFCB5-8236-4BBB-9AAC-3DEE722A5948}"/>
              </a:ext>
            </a:extLst>
          </p:cNvPr>
          <p:cNvSpPr>
            <a:spLocks noGrp="1"/>
          </p:cNvSpPr>
          <p:nvPr>
            <p:ph type="body" idx="1"/>
          </p:nvPr>
        </p:nvSpPr>
        <p:spPr>
          <a:xfrm>
            <a:off x="418643" y="1457325"/>
            <a:ext cx="11341264" cy="1808637"/>
          </a:xfrm>
          <a:prstGeom prst="rect">
            <a:avLst/>
          </a:prstGeom>
        </p:spPr>
        <p:txBody>
          <a:bodyPr vert="horz" lIns="91440" tIns="45720" rIns="91440" bIns="4572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extBox 12">
            <a:extLst>
              <a:ext uri="{FF2B5EF4-FFF2-40B4-BE49-F238E27FC236}">
                <a16:creationId xmlns:a16="http://schemas.microsoft.com/office/drawing/2014/main" id="{1361B38E-CC75-4B74-AC2B-C0E9D3C55653}"/>
              </a:ext>
            </a:extLst>
          </p:cNvPr>
          <p:cNvSpPr txBox="1"/>
          <p:nvPr userDrawn="1"/>
        </p:nvSpPr>
        <p:spPr>
          <a:xfrm rot="16200000">
            <a:off x="-543855" y="6162563"/>
            <a:ext cx="743793" cy="193899"/>
          </a:xfrm>
          <a:prstGeom prst="rect">
            <a:avLst/>
          </a:prstGeom>
          <a:noFill/>
        </p:spPr>
        <p:txBody>
          <a:bodyPr wrap="none" lIns="0" tIns="0" rIns="0" bIns="0" rtlCol="0" anchor="ctr">
            <a:spAutoFit/>
          </a:bodyPr>
          <a:lstStyle/>
          <a:p>
            <a:pPr algn="ctr">
              <a:lnSpc>
                <a:spcPct val="90000"/>
              </a:lnSpc>
              <a:spcAft>
                <a:spcPts val="600"/>
              </a:spcAft>
            </a:pPr>
            <a:r>
              <a:rPr lang="en-US" sz="700">
                <a:solidFill>
                  <a:schemeClr val="bg1">
                    <a:lumMod val="75000"/>
                  </a:schemeClr>
                </a:solidFill>
              </a:rPr>
              <a:t>Closed captioning</a:t>
            </a:r>
            <a:br>
              <a:rPr lang="en-US" sz="700">
                <a:solidFill>
                  <a:schemeClr val="bg1">
                    <a:lumMod val="75000"/>
                  </a:schemeClr>
                </a:solidFill>
              </a:rPr>
            </a:br>
            <a:r>
              <a:rPr lang="en-US" sz="700">
                <a:solidFill>
                  <a:schemeClr val="bg1">
                    <a:lumMod val="75000"/>
                  </a:schemeClr>
                </a:solidFill>
              </a:rPr>
              <a:t>space demarcation</a:t>
            </a:r>
          </a:p>
        </p:txBody>
      </p:sp>
      <p:cxnSp>
        <p:nvCxnSpPr>
          <p:cNvPr id="16" name="Straight Connector 15">
            <a:extLst>
              <a:ext uri="{FF2B5EF4-FFF2-40B4-BE49-F238E27FC236}">
                <a16:creationId xmlns:a16="http://schemas.microsoft.com/office/drawing/2014/main" id="{C5D3B4B0-D7E4-452E-9052-467D1A357B58}"/>
              </a:ext>
            </a:extLst>
          </p:cNvPr>
          <p:cNvCxnSpPr>
            <a:cxnSpLocks/>
          </p:cNvCxnSpPr>
          <p:nvPr userDrawn="1"/>
        </p:nvCxnSpPr>
        <p:spPr>
          <a:xfrm>
            <a:off x="-97630" y="5670550"/>
            <a:ext cx="90487" cy="0"/>
          </a:xfrm>
          <a:prstGeom prst="line">
            <a:avLst/>
          </a:prstGeom>
          <a:noFill/>
          <a:ln cap="sq">
            <a:solidFill>
              <a:srgbClr val="FF0000"/>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23" name="Straight Connector 22">
            <a:extLst>
              <a:ext uri="{FF2B5EF4-FFF2-40B4-BE49-F238E27FC236}">
                <a16:creationId xmlns:a16="http://schemas.microsoft.com/office/drawing/2014/main" id="{F3819C2B-33CD-4727-8D19-9778546E3FEE}"/>
              </a:ext>
            </a:extLst>
          </p:cNvPr>
          <p:cNvCxnSpPr>
            <a:cxnSpLocks/>
          </p:cNvCxnSpPr>
          <p:nvPr userDrawn="1"/>
        </p:nvCxnSpPr>
        <p:spPr>
          <a:xfrm>
            <a:off x="-97630" y="6848475"/>
            <a:ext cx="90487" cy="0"/>
          </a:xfrm>
          <a:prstGeom prst="line">
            <a:avLst/>
          </a:prstGeom>
          <a:noFill/>
          <a:ln cap="sq">
            <a:solidFill>
              <a:srgbClr val="FF0000"/>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20" name="Straight Connector 19">
            <a:extLst>
              <a:ext uri="{FF2B5EF4-FFF2-40B4-BE49-F238E27FC236}">
                <a16:creationId xmlns:a16="http://schemas.microsoft.com/office/drawing/2014/main" id="{888E9C55-8D94-473F-8786-1C75C667BCFC}"/>
              </a:ext>
            </a:extLst>
          </p:cNvPr>
          <p:cNvCxnSpPr>
            <a:cxnSpLocks/>
          </p:cNvCxnSpPr>
          <p:nvPr userDrawn="1"/>
        </p:nvCxnSpPr>
        <p:spPr>
          <a:xfrm>
            <a:off x="-52387" y="5670550"/>
            <a:ext cx="0" cy="1177925"/>
          </a:xfrm>
          <a:prstGeom prst="line">
            <a:avLst/>
          </a:prstGeom>
          <a:noFill/>
          <a:ln cap="sq">
            <a:solidFill>
              <a:srgbClr val="FF0000"/>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grpSp>
        <p:nvGrpSpPr>
          <p:cNvPr id="9" name="Group 8">
            <a:extLst>
              <a:ext uri="{FF2B5EF4-FFF2-40B4-BE49-F238E27FC236}">
                <a16:creationId xmlns:a16="http://schemas.microsoft.com/office/drawing/2014/main" id="{EA917D29-CA57-449D-A8E9-0E701C224DA1}"/>
              </a:ext>
            </a:extLst>
          </p:cNvPr>
          <p:cNvGrpSpPr/>
          <p:nvPr userDrawn="1"/>
        </p:nvGrpSpPr>
        <p:grpSpPr>
          <a:xfrm rot="5400000">
            <a:off x="9114924" y="3156600"/>
            <a:ext cx="6843276" cy="530076"/>
            <a:chOff x="-2857775" y="8147048"/>
            <a:chExt cx="11623156" cy="1498603"/>
          </a:xfrm>
        </p:grpSpPr>
        <p:sp>
          <p:nvSpPr>
            <p:cNvPr id="10" name="Rectangle 9">
              <a:extLst>
                <a:ext uri="{FF2B5EF4-FFF2-40B4-BE49-F238E27FC236}">
                  <a16:creationId xmlns:a16="http://schemas.microsoft.com/office/drawing/2014/main" id="{D2C5D111-E096-49EA-AEE3-EB0914371B58}"/>
                </a:ext>
              </a:extLst>
            </p:cNvPr>
            <p:cNvSpPr/>
            <p:nvPr userDrawn="1"/>
          </p:nvSpPr>
          <p:spPr bwMode="auto">
            <a:xfrm>
              <a:off x="5983100" y="8147051"/>
              <a:ext cx="2782281" cy="1498598"/>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a:solidFill>
                    <a:schemeClr val="bg1"/>
                  </a:solidFill>
                  <a:ea typeface="Segoe UI" pitchFamily="34" charset="0"/>
                  <a:cs typeface="Segoe UI" pitchFamily="34" charset="0"/>
                </a:rPr>
                <a:t>Gray</a:t>
              </a:r>
            </a:p>
            <a:p>
              <a:pPr defTabSz="914102" fontAlgn="base">
                <a:spcBef>
                  <a:spcPct val="0"/>
                </a:spcBef>
                <a:spcAft>
                  <a:spcPts val="98"/>
                </a:spcAft>
              </a:pPr>
              <a:r>
                <a:rPr lang="en-US" sz="588">
                  <a:solidFill>
                    <a:schemeClr val="bg1"/>
                  </a:solidFill>
                  <a:ea typeface="Segoe UI" pitchFamily="34" charset="0"/>
                  <a:cs typeface="Segoe UI" pitchFamily="34" charset="0"/>
                </a:rPr>
                <a:t>R117 G117 B122</a:t>
              </a:r>
            </a:p>
            <a:p>
              <a:pPr defTabSz="914102" fontAlgn="base">
                <a:spcBef>
                  <a:spcPct val="0"/>
                </a:spcBef>
                <a:spcAft>
                  <a:spcPts val="98"/>
                </a:spcAft>
              </a:pPr>
              <a:r>
                <a:rPr lang="en-US" sz="588">
                  <a:solidFill>
                    <a:schemeClr val="bg1"/>
                  </a:solidFill>
                  <a:ea typeface="Segoe UI" pitchFamily="34" charset="0"/>
                  <a:cs typeface="Segoe UI" pitchFamily="34" charset="0"/>
                </a:rPr>
                <a:t>Hex #75757A</a:t>
              </a:r>
            </a:p>
          </p:txBody>
        </p:sp>
        <p:sp>
          <p:nvSpPr>
            <p:cNvPr id="11" name="Rectangle 10">
              <a:extLst>
                <a:ext uri="{FF2B5EF4-FFF2-40B4-BE49-F238E27FC236}">
                  <a16:creationId xmlns:a16="http://schemas.microsoft.com/office/drawing/2014/main" id="{5039965E-5253-4C55-AB99-1693A37AE765}"/>
                </a:ext>
              </a:extLst>
            </p:cNvPr>
            <p:cNvSpPr/>
            <p:nvPr userDrawn="1"/>
          </p:nvSpPr>
          <p:spPr bwMode="auto">
            <a:xfrm>
              <a:off x="3154167" y="8147050"/>
              <a:ext cx="2827669" cy="149859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a:solidFill>
                    <a:schemeClr val="bg1"/>
                  </a:solidFill>
                  <a:ea typeface="Segoe UI" pitchFamily="34" charset="0"/>
                  <a:cs typeface="Segoe UI" pitchFamily="34" charset="0"/>
                </a:rPr>
                <a:t>Blue-Gray</a:t>
              </a:r>
            </a:p>
            <a:p>
              <a:pPr defTabSz="914102" fontAlgn="base">
                <a:spcBef>
                  <a:spcPct val="0"/>
                </a:spcBef>
                <a:spcAft>
                  <a:spcPts val="98"/>
                </a:spcAft>
              </a:pPr>
              <a:r>
                <a:rPr lang="en-US" sz="588">
                  <a:solidFill>
                    <a:schemeClr val="bg1"/>
                  </a:solidFill>
                  <a:ea typeface="Segoe UI" pitchFamily="34" charset="0"/>
                  <a:cs typeface="Segoe UI" pitchFamily="34" charset="0"/>
                </a:rPr>
                <a:t>R36 G58 B94</a:t>
              </a:r>
            </a:p>
            <a:p>
              <a:pPr defTabSz="914102" fontAlgn="base">
                <a:spcBef>
                  <a:spcPct val="0"/>
                </a:spcBef>
                <a:spcAft>
                  <a:spcPts val="98"/>
                </a:spcAft>
              </a:pPr>
              <a:r>
                <a:rPr lang="en-US" sz="588">
                  <a:solidFill>
                    <a:schemeClr val="bg1"/>
                  </a:solidFill>
                  <a:ea typeface="Segoe UI" pitchFamily="34" charset="0"/>
                  <a:cs typeface="Segoe UI" pitchFamily="34" charset="0"/>
                </a:rPr>
                <a:t>Hex #243A5E</a:t>
              </a:r>
            </a:p>
          </p:txBody>
        </p:sp>
        <p:sp>
          <p:nvSpPr>
            <p:cNvPr id="12" name="Rectangle 11">
              <a:extLst>
                <a:ext uri="{FF2B5EF4-FFF2-40B4-BE49-F238E27FC236}">
                  <a16:creationId xmlns:a16="http://schemas.microsoft.com/office/drawing/2014/main" id="{AF311DF9-B4D5-4E0A-A6D1-44E590AD6C51}"/>
                </a:ext>
              </a:extLst>
            </p:cNvPr>
            <p:cNvSpPr/>
            <p:nvPr userDrawn="1"/>
          </p:nvSpPr>
          <p:spPr bwMode="auto">
            <a:xfrm>
              <a:off x="465139" y="8147051"/>
              <a:ext cx="2689028" cy="1498600"/>
            </a:xfrm>
            <a:prstGeom prst="rect">
              <a:avLst/>
            </a:prstGeom>
            <a:solidFill>
              <a:schemeClr val="tx2"/>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a:solidFill>
                    <a:schemeClr val="bg1"/>
                  </a:solidFill>
                  <a:ea typeface="Segoe UI" pitchFamily="34" charset="0"/>
                  <a:cs typeface="Segoe UI" pitchFamily="34" charset="0"/>
                </a:rPr>
                <a:t>Blue</a:t>
              </a:r>
            </a:p>
            <a:p>
              <a:pPr defTabSz="914102" fontAlgn="base">
                <a:spcBef>
                  <a:spcPct val="0"/>
                </a:spcBef>
                <a:spcAft>
                  <a:spcPts val="98"/>
                </a:spcAft>
              </a:pPr>
              <a:r>
                <a:rPr lang="en-US" sz="588">
                  <a:solidFill>
                    <a:schemeClr val="bg1"/>
                  </a:solidFill>
                  <a:ea typeface="Segoe UI" pitchFamily="34" charset="0"/>
                  <a:cs typeface="Segoe UI" pitchFamily="34" charset="0"/>
                </a:rPr>
                <a:t>R0 G120 B211</a:t>
              </a:r>
            </a:p>
            <a:p>
              <a:pPr defTabSz="914102" fontAlgn="base">
                <a:spcBef>
                  <a:spcPct val="0"/>
                </a:spcBef>
                <a:spcAft>
                  <a:spcPts val="98"/>
                </a:spcAft>
              </a:pPr>
              <a:r>
                <a:rPr lang="en-US" sz="588">
                  <a:solidFill>
                    <a:schemeClr val="bg1"/>
                  </a:solidFill>
                  <a:ea typeface="Segoe UI" pitchFamily="34" charset="0"/>
                  <a:cs typeface="Segoe UI" pitchFamily="34" charset="0"/>
                </a:rPr>
                <a:t>Hex #0078D4</a:t>
              </a:r>
            </a:p>
          </p:txBody>
        </p:sp>
        <p:grpSp>
          <p:nvGrpSpPr>
            <p:cNvPr id="14" name="Group 13">
              <a:extLst>
                <a:ext uri="{FF2B5EF4-FFF2-40B4-BE49-F238E27FC236}">
                  <a16:creationId xmlns:a16="http://schemas.microsoft.com/office/drawing/2014/main" id="{5C9B25FA-E6F8-40AF-93F8-58C7AF6BEB8A}"/>
                </a:ext>
              </a:extLst>
            </p:cNvPr>
            <p:cNvGrpSpPr/>
            <p:nvPr userDrawn="1"/>
          </p:nvGrpSpPr>
          <p:grpSpPr>
            <a:xfrm>
              <a:off x="-2857775" y="8147048"/>
              <a:ext cx="3321653" cy="1498596"/>
              <a:chOff x="-2857775" y="8250837"/>
              <a:chExt cx="3321653" cy="1394819"/>
            </a:xfrm>
          </p:grpSpPr>
          <p:sp>
            <p:nvSpPr>
              <p:cNvPr id="15" name="Rectangle 14">
                <a:extLst>
                  <a:ext uri="{FF2B5EF4-FFF2-40B4-BE49-F238E27FC236}">
                    <a16:creationId xmlns:a16="http://schemas.microsoft.com/office/drawing/2014/main" id="{D3D95A63-B9A0-4F7F-AFB5-98BD9D5D7C57}"/>
                  </a:ext>
                </a:extLst>
              </p:cNvPr>
              <p:cNvSpPr/>
              <p:nvPr userDrawn="1"/>
            </p:nvSpPr>
            <p:spPr bwMode="auto">
              <a:xfrm>
                <a:off x="-2857775" y="8250837"/>
                <a:ext cx="1660192" cy="1394818"/>
              </a:xfrm>
              <a:prstGeom prst="rect">
                <a:avLst/>
              </a:prstGeom>
              <a:solidFill>
                <a:schemeClr val="tx1"/>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a:solidFill>
                      <a:schemeClr val="bg1"/>
                    </a:solidFill>
                    <a:ea typeface="Segoe UI" pitchFamily="34" charset="0"/>
                    <a:cs typeface="Segoe UI" pitchFamily="34" charset="0"/>
                  </a:rPr>
                  <a:t>Black</a:t>
                </a:r>
              </a:p>
              <a:p>
                <a:pPr defTabSz="914102" fontAlgn="base">
                  <a:spcBef>
                    <a:spcPct val="0"/>
                  </a:spcBef>
                  <a:spcAft>
                    <a:spcPts val="98"/>
                  </a:spcAft>
                </a:pPr>
                <a:r>
                  <a:rPr lang="en-US" sz="588">
                    <a:solidFill>
                      <a:schemeClr val="bg1"/>
                    </a:solidFill>
                    <a:ea typeface="Segoe UI" pitchFamily="34" charset="0"/>
                    <a:cs typeface="Segoe UI" pitchFamily="34" charset="0"/>
                  </a:rPr>
                  <a:t>R0 G0 B0</a:t>
                </a:r>
              </a:p>
              <a:p>
                <a:pPr defTabSz="914102" fontAlgn="base">
                  <a:spcBef>
                    <a:spcPct val="0"/>
                  </a:spcBef>
                  <a:spcAft>
                    <a:spcPts val="98"/>
                  </a:spcAft>
                </a:pPr>
                <a:r>
                  <a:rPr lang="en-US" sz="588">
                    <a:solidFill>
                      <a:schemeClr val="bg1"/>
                    </a:solidFill>
                    <a:ea typeface="Segoe UI" pitchFamily="34" charset="0"/>
                    <a:cs typeface="Segoe UI" pitchFamily="34" charset="0"/>
                  </a:rPr>
                  <a:t>Hex #000000</a:t>
                </a:r>
              </a:p>
            </p:txBody>
          </p:sp>
          <p:sp>
            <p:nvSpPr>
              <p:cNvPr id="17" name="Rectangle 16">
                <a:extLst>
                  <a:ext uri="{FF2B5EF4-FFF2-40B4-BE49-F238E27FC236}">
                    <a16:creationId xmlns:a16="http://schemas.microsoft.com/office/drawing/2014/main" id="{0CC1517B-C8FA-41CB-889A-1B74C78210A7}"/>
                  </a:ext>
                </a:extLst>
              </p:cNvPr>
              <p:cNvSpPr/>
              <p:nvPr userDrawn="1"/>
            </p:nvSpPr>
            <p:spPr bwMode="auto">
              <a:xfrm>
                <a:off x="-1196315" y="8250841"/>
                <a:ext cx="1660193" cy="1394815"/>
              </a:xfrm>
              <a:prstGeom prst="rect">
                <a:avLst/>
              </a:prstGeom>
              <a:solidFill>
                <a:schemeClr val="bg2"/>
              </a:solidFill>
              <a:ln w="63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a:solidFill>
                      <a:schemeClr val="tx1"/>
                    </a:solidFill>
                    <a:ea typeface="Segoe UI" pitchFamily="34" charset="0"/>
                    <a:cs typeface="Segoe UI" pitchFamily="34" charset="0"/>
                  </a:rPr>
                  <a:t>White</a:t>
                </a:r>
              </a:p>
              <a:p>
                <a:pPr defTabSz="914102" fontAlgn="base">
                  <a:spcBef>
                    <a:spcPct val="0"/>
                  </a:spcBef>
                  <a:spcAft>
                    <a:spcPts val="98"/>
                  </a:spcAft>
                </a:pPr>
                <a:r>
                  <a:rPr lang="en-US" sz="588">
                    <a:solidFill>
                      <a:schemeClr val="tx1"/>
                    </a:solidFill>
                    <a:ea typeface="Segoe UI" pitchFamily="34" charset="0"/>
                    <a:cs typeface="Segoe UI" pitchFamily="34" charset="0"/>
                  </a:rPr>
                  <a:t>R255 G255 B255</a:t>
                </a:r>
              </a:p>
              <a:p>
                <a:pPr defTabSz="914102" fontAlgn="base">
                  <a:spcBef>
                    <a:spcPct val="0"/>
                  </a:spcBef>
                  <a:spcAft>
                    <a:spcPts val="98"/>
                  </a:spcAft>
                </a:pPr>
                <a:r>
                  <a:rPr lang="en-US" sz="588">
                    <a:solidFill>
                      <a:schemeClr val="tx1"/>
                    </a:solidFill>
                    <a:ea typeface="Segoe UI" pitchFamily="34" charset="0"/>
                    <a:cs typeface="Segoe UI" pitchFamily="34" charset="0"/>
                  </a:rPr>
                  <a:t>Hex #FFFFFF</a:t>
                </a:r>
              </a:p>
            </p:txBody>
          </p:sp>
        </p:grpSp>
      </p:grpSp>
    </p:spTree>
    <p:extLst>
      <p:ext uri="{BB962C8B-B14F-4D97-AF65-F5344CB8AC3E}">
        <p14:creationId xmlns:p14="http://schemas.microsoft.com/office/powerpoint/2010/main" val="1881724970"/>
      </p:ext>
    </p:extLst>
  </p:cSld>
  <p:clrMap bg1="lt1" tx1="dk1" bg2="lt2" tx2="dk2" accent1="accent1" accent2="accent2" accent3="accent3" accent4="accent4" accent5="accent5" accent6="accent6" hlink="hlink" folHlink="folHlink"/>
  <p:sldLayoutIdLst>
    <p:sldLayoutId id="2147484552" r:id="rId1"/>
    <p:sldLayoutId id="2147484553" r:id="rId2"/>
    <p:sldLayoutId id="2147484583" r:id="rId3"/>
    <p:sldLayoutId id="2147484669" r:id="rId4"/>
    <p:sldLayoutId id="2147484734" r:id="rId5"/>
    <p:sldLayoutId id="2147484562" r:id="rId6"/>
    <p:sldLayoutId id="2147484728" r:id="rId7"/>
    <p:sldLayoutId id="2147484680" r:id="rId8"/>
    <p:sldLayoutId id="2147484610" r:id="rId9"/>
    <p:sldLayoutId id="2147484684" r:id="rId10"/>
    <p:sldLayoutId id="2147484670" r:id="rId11"/>
    <p:sldLayoutId id="2147484671" r:id="rId12"/>
    <p:sldLayoutId id="2147484682" r:id="rId13"/>
    <p:sldLayoutId id="2147484677" r:id="rId14"/>
    <p:sldLayoutId id="2147484727" r:id="rId15"/>
    <p:sldLayoutId id="2147484691" r:id="rId16"/>
    <p:sldLayoutId id="2147484692" r:id="rId17"/>
    <p:sldLayoutId id="2147484693" r:id="rId18"/>
    <p:sldLayoutId id="2147484694" r:id="rId19"/>
    <p:sldLayoutId id="2147484695" r:id="rId20"/>
    <p:sldLayoutId id="2147484560" r:id="rId21"/>
    <p:sldLayoutId id="2147484580" r:id="rId22"/>
    <p:sldLayoutId id="2147484566" r:id="rId23"/>
    <p:sldLayoutId id="2147484696" r:id="rId24"/>
    <p:sldLayoutId id="2147484697" r:id="rId25"/>
    <p:sldLayoutId id="2147484675" r:id="rId26"/>
    <p:sldLayoutId id="2147484676" r:id="rId27"/>
    <p:sldLayoutId id="2147484711" r:id="rId28"/>
    <p:sldLayoutId id="2147484721" r:id="rId29"/>
    <p:sldLayoutId id="2147484720" r:id="rId30"/>
    <p:sldLayoutId id="2147484726" r:id="rId31"/>
    <p:sldLayoutId id="2147484570" r:id="rId32"/>
    <p:sldLayoutId id="2147484571" r:id="rId33"/>
    <p:sldLayoutId id="2147484572" r:id="rId34"/>
    <p:sldLayoutId id="2147484688" r:id="rId35"/>
    <p:sldLayoutId id="2147484689" r:id="rId36"/>
    <p:sldLayoutId id="2147484690" r:id="rId37"/>
    <p:sldLayoutId id="2147484724" r:id="rId38"/>
    <p:sldLayoutId id="2147484725" r:id="rId39"/>
    <p:sldLayoutId id="2147484722" r:id="rId40"/>
    <p:sldLayoutId id="2147484683" r:id="rId41"/>
    <p:sldLayoutId id="2147484685" r:id="rId42"/>
    <p:sldLayoutId id="2147484673" r:id="rId43"/>
    <p:sldLayoutId id="2147484678" r:id="rId44"/>
    <p:sldLayoutId id="2147484679" r:id="rId45"/>
    <p:sldLayoutId id="2147484717" r:id="rId46"/>
    <p:sldLayoutId id="2147484718" r:id="rId47"/>
    <p:sldLayoutId id="2147484712" r:id="rId48"/>
    <p:sldLayoutId id="2147484713" r:id="rId49"/>
    <p:sldLayoutId id="2147484714" r:id="rId50"/>
    <p:sldLayoutId id="2147484715" r:id="rId51"/>
    <p:sldLayoutId id="2147484716" r:id="rId52"/>
    <p:sldLayoutId id="2147484723" r:id="rId53"/>
    <p:sldLayoutId id="2147484686" r:id="rId54"/>
    <p:sldLayoutId id="2147484674" r:id="rId55"/>
    <p:sldLayoutId id="2147484702" r:id="rId56"/>
    <p:sldLayoutId id="2147484719" r:id="rId57"/>
    <p:sldLayoutId id="2147484701" r:id="rId58"/>
    <p:sldLayoutId id="2147484699" r:id="rId59"/>
    <p:sldLayoutId id="2147484700" r:id="rId60"/>
    <p:sldLayoutId id="2147484703" r:id="rId61"/>
    <p:sldLayoutId id="2147484704" r:id="rId62"/>
    <p:sldLayoutId id="2147484705" r:id="rId63"/>
    <p:sldLayoutId id="2147484706" r:id="rId64"/>
    <p:sldLayoutId id="2147484707" r:id="rId65"/>
    <p:sldLayoutId id="2147484730" r:id="rId66"/>
    <p:sldLayoutId id="2147484710" r:id="rId67"/>
    <p:sldLayoutId id="2147484729" r:id="rId68"/>
    <p:sldLayoutId id="2147484731" r:id="rId69"/>
    <p:sldLayoutId id="2147484732" r:id="rId70"/>
    <p:sldLayoutId id="2147484733" r:id="rId71"/>
    <p:sldLayoutId id="2147484698" r:id="rId72"/>
  </p:sldLayoutIdLst>
  <p:transition>
    <p:fade/>
  </p:transition>
  <p:hf sldNum="0" hdr="0" dt="0"/>
  <p:txStyles>
    <p:titleStyle>
      <a:lvl1pPr algn="l" defTabSz="914367" rtl="0" eaLnBrk="1" latinLnBrk="0" hangingPunct="1">
        <a:lnSpc>
          <a:spcPct val="90000"/>
        </a:lnSpc>
        <a:spcBef>
          <a:spcPct val="0"/>
        </a:spcBef>
        <a:buNone/>
        <a:defRPr lang="en-US" sz="3200" b="0" kern="1200" cap="none" spc="-49" baseline="0" dirty="0" smtClean="0">
          <a:ln w="3175">
            <a:noFill/>
          </a:ln>
          <a:solidFill>
            <a:srgbClr val="000000"/>
          </a:solidFill>
          <a:effectLst/>
          <a:latin typeface="+mj-lt"/>
          <a:ea typeface="+mn-ea"/>
          <a:cs typeface="Segoe UI" pitchFamily="34" charset="0"/>
        </a:defRPr>
      </a:lvl1pPr>
    </p:titleStyle>
    <p:bodyStyle>
      <a:lvl1pPr marL="0" marR="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200"/>
        </a:spcBef>
        <a:spcAft>
          <a:spcPts val="400"/>
        </a:spcAft>
        <a:buClrTx/>
        <a:buSzPct val="90000"/>
        <a:buFontTx/>
        <a:buNone/>
        <a:tabLst/>
        <a:defRPr sz="2000" kern="1200" spc="0" baseline="0">
          <a:solidFill>
            <a:schemeClr val="tx1"/>
          </a:solidFill>
          <a:latin typeface="+mn-lt"/>
          <a:ea typeface="+mn-ea"/>
          <a:cs typeface="+mn-cs"/>
        </a:defRPr>
      </a:lvl2pPr>
      <a:lvl3pPr marL="3429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3pPr>
      <a:lvl4pPr marL="6858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4pPr>
      <a:lvl5pPr marL="68580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22" userDrawn="1">
          <p15:clr>
            <a:srgbClr val="C35EA4"/>
          </p15:clr>
        </p15:guide>
        <p15:guide id="32" pos="1498" userDrawn="1">
          <p15:clr>
            <a:srgbClr val="C35EA4"/>
          </p15:clr>
        </p15:guide>
        <p15:guide id="33" pos="2569" userDrawn="1">
          <p15:clr>
            <a:srgbClr val="C35EA4"/>
          </p15:clr>
        </p15:guide>
        <p15:guide id="34" pos="2711" userDrawn="1">
          <p15:clr>
            <a:srgbClr val="C35EA4"/>
          </p15:clr>
        </p15:guide>
        <p15:guide id="35" pos="3778" userDrawn="1">
          <p15:clr>
            <a:srgbClr val="C35EA4"/>
          </p15:clr>
        </p15:guide>
        <p15:guide id="36" pos="3924" userDrawn="1">
          <p15:clr>
            <a:srgbClr val="C35EA4"/>
          </p15:clr>
        </p15:guide>
        <p15:guide id="37" pos="4983" userDrawn="1">
          <p15:clr>
            <a:srgbClr val="C35EA4"/>
          </p15:clr>
        </p15:guide>
        <p15:guide id="38" pos="5127" userDrawn="1">
          <p15:clr>
            <a:srgbClr val="C35EA4"/>
          </p15:clr>
        </p15:guide>
        <p15:guide id="39" pos="6199" userDrawn="1">
          <p15:clr>
            <a:srgbClr val="C35EA4"/>
          </p15:clr>
        </p15:guide>
        <p15:guide id="40" pos="6342" userDrawn="1">
          <p15:clr>
            <a:srgbClr val="C35EA4"/>
          </p15:clr>
        </p15:guide>
        <p15:guide id="41" pos="264" userDrawn="1">
          <p15:clr>
            <a:srgbClr val="F26B43"/>
          </p15:clr>
        </p15:guide>
        <p15:guide id="42" pos="7416" userDrawn="1">
          <p15:clr>
            <a:srgbClr val="F26B43"/>
          </p15:clr>
        </p15:guide>
        <p15:guide id="43" orient="horz" pos="736" userDrawn="1">
          <p15:clr>
            <a:srgbClr val="5ACBF0"/>
          </p15:clr>
        </p15:guide>
        <p15:guide id="44" orient="horz" pos="1360" userDrawn="1">
          <p15:clr>
            <a:srgbClr val="5ACBF0"/>
          </p15:clr>
        </p15:guide>
        <p15:guide id="45" orient="horz" pos="593" userDrawn="1">
          <p15:clr>
            <a:srgbClr val="5ACBF0"/>
          </p15:clr>
        </p15:guide>
        <p15:guide id="46" orient="horz" pos="1484" userDrawn="1">
          <p15:clr>
            <a:srgbClr val="5ACBF0"/>
          </p15:clr>
        </p15:guide>
        <p15:guide id="47" orient="horz" pos="2088" userDrawn="1">
          <p15:clr>
            <a:srgbClr val="5ACBF0"/>
          </p15:clr>
        </p15:guide>
        <p15:guide id="48" orient="horz" pos="2254" userDrawn="1">
          <p15:clr>
            <a:srgbClr val="5ACBF0"/>
          </p15:clr>
        </p15:guide>
        <p15:guide id="49" orient="horz" pos="277" userDrawn="1">
          <p15:clr>
            <a:srgbClr val="F26B43"/>
          </p15:clr>
        </p15:guide>
        <p15:guide id="50" orient="horz" pos="4043" userDrawn="1">
          <p15:clr>
            <a:srgbClr val="F26B43"/>
          </p15:clr>
        </p15:guide>
        <p15:guide id="51" orient="horz" pos="2835" userDrawn="1">
          <p15:clr>
            <a:srgbClr val="5ACBF0"/>
          </p15:clr>
        </p15:guide>
        <p15:guide id="52" orient="horz" pos="2960" userDrawn="1">
          <p15:clr>
            <a:srgbClr val="5ACBF0"/>
          </p15:clr>
        </p15:guide>
        <p15:guide id="54" orient="horz" pos="3690" userDrawn="1">
          <p15:clr>
            <a:srgbClr val="5ACBF0"/>
          </p15:clr>
        </p15:guide>
        <p15:guide id="55" orient="horz" pos="918" userDrawn="1">
          <p15:clr>
            <a:srgbClr val="F26B43"/>
          </p15:clr>
        </p15:guide>
        <p15:guide id="56" orient="horz" pos="3480" userDrawn="1">
          <p15:clr>
            <a:srgbClr val="F26B43"/>
          </p15:clr>
        </p15:guide>
        <p15:guide id="57" orient="horz" pos="3572" userDrawn="1">
          <p15:clr>
            <a:srgbClr val="00000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0.xml"/><Relationship Id="rId1" Type="http://schemas.openxmlformats.org/officeDocument/2006/relationships/slideLayout" Target="../slideLayouts/slideLayout22.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19.svg"/></Relationships>
</file>

<file path=ppt/slides/_rels/slide11.xml.rels><?xml version="1.0" encoding="UTF-8" standalone="yes"?>
<Relationships xmlns="http://schemas.openxmlformats.org/package/2006/relationships"><Relationship Id="rId8" Type="http://schemas.openxmlformats.org/officeDocument/2006/relationships/image" Target="../media/image23.svg"/><Relationship Id="rId3" Type="http://schemas.openxmlformats.org/officeDocument/2006/relationships/image" Target="../media/image45.png"/><Relationship Id="rId7" Type="http://schemas.openxmlformats.org/officeDocument/2006/relationships/image" Target="../media/image22.png"/><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image" Target="../media/image15.svg"/><Relationship Id="rId5" Type="http://schemas.openxmlformats.org/officeDocument/2006/relationships/image" Target="../media/image14.png"/><Relationship Id="rId4" Type="http://schemas.openxmlformats.org/officeDocument/2006/relationships/image" Target="../media/image46.svg"/></Relationships>
</file>

<file path=ppt/slides/_rels/slide12.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49.png"/></Relationships>
</file>

<file path=ppt/slides/_rels/slide1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14.xml"/><Relationship Id="rId1" Type="http://schemas.openxmlformats.org/officeDocument/2006/relationships/slideLayout" Target="../slideLayouts/slideLayout9.xml"/><Relationship Id="rId4" Type="http://schemas.openxmlformats.org/officeDocument/2006/relationships/image" Target="../media/image42.svg"/></Relationships>
</file>

<file path=ppt/slides/_rels/slide1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5.xml"/><Relationship Id="rId1" Type="http://schemas.openxmlformats.org/officeDocument/2006/relationships/slideLayout" Target="../slideLayouts/slideLayout42.xml"/><Relationship Id="rId4" Type="http://schemas.openxmlformats.org/officeDocument/2006/relationships/image" Target="../media/image44.svg"/></Relationships>
</file>

<file path=ppt/slides/_rels/slide1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6.xml"/><Relationship Id="rId1" Type="http://schemas.openxmlformats.org/officeDocument/2006/relationships/slideLayout" Target="../slideLayouts/slideLayout6.xml"/><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svg"/></Relationships>
</file>

<file path=ppt/slides/_rels/slide2.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16.xml"/><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svg"/></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2.xml"/><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svg"/></Relationships>
</file>

<file path=ppt/slides/_rels/slide4.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30.png"/><Relationship Id="rId18" Type="http://schemas.openxmlformats.org/officeDocument/2006/relationships/image" Target="../media/image35.svg"/><Relationship Id="rId3" Type="http://schemas.openxmlformats.org/officeDocument/2006/relationships/image" Target="../media/image20.png"/><Relationship Id="rId7" Type="http://schemas.openxmlformats.org/officeDocument/2006/relationships/image" Target="../media/image24.emf"/><Relationship Id="rId12" Type="http://schemas.openxmlformats.org/officeDocument/2006/relationships/image" Target="../media/image29.svg"/><Relationship Id="rId17" Type="http://schemas.openxmlformats.org/officeDocument/2006/relationships/image" Target="../media/image34.png"/><Relationship Id="rId2" Type="http://schemas.openxmlformats.org/officeDocument/2006/relationships/notesSlide" Target="../notesSlides/notesSlide4.xml"/><Relationship Id="rId16" Type="http://schemas.openxmlformats.org/officeDocument/2006/relationships/image" Target="../media/image33.svg"/><Relationship Id="rId20" Type="http://schemas.openxmlformats.org/officeDocument/2006/relationships/image" Target="../media/image37.svg"/><Relationship Id="rId1" Type="http://schemas.openxmlformats.org/officeDocument/2006/relationships/slideLayout" Target="../slideLayouts/slideLayout9.xml"/><Relationship Id="rId6" Type="http://schemas.openxmlformats.org/officeDocument/2006/relationships/image" Target="../media/image23.svg"/><Relationship Id="rId11" Type="http://schemas.openxmlformats.org/officeDocument/2006/relationships/image" Target="../media/image28.png"/><Relationship Id="rId5" Type="http://schemas.openxmlformats.org/officeDocument/2006/relationships/image" Target="../media/image22.png"/><Relationship Id="rId15" Type="http://schemas.openxmlformats.org/officeDocument/2006/relationships/image" Target="../media/image32.png"/><Relationship Id="rId10" Type="http://schemas.openxmlformats.org/officeDocument/2006/relationships/image" Target="../media/image27.emf"/><Relationship Id="rId19" Type="http://schemas.openxmlformats.org/officeDocument/2006/relationships/image" Target="../media/image36.png"/><Relationship Id="rId4" Type="http://schemas.openxmlformats.org/officeDocument/2006/relationships/image" Target="../media/image21.svg"/><Relationship Id="rId9" Type="http://schemas.openxmlformats.org/officeDocument/2006/relationships/image" Target="../media/image26.svg"/><Relationship Id="rId14" Type="http://schemas.openxmlformats.org/officeDocument/2006/relationships/image" Target="../media/image31.svg"/></Relationships>
</file>

<file path=ppt/slides/_rels/slide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8.xml"/><Relationship Id="rId1" Type="http://schemas.openxmlformats.org/officeDocument/2006/relationships/slideLayout" Target="../slideLayouts/slideLayout9.xml"/><Relationship Id="rId4" Type="http://schemas.openxmlformats.org/officeDocument/2006/relationships/image" Target="../media/image42.svg"/></Relationships>
</file>

<file path=ppt/slides/_rels/slide9.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9.xml"/><Relationship Id="rId1" Type="http://schemas.openxmlformats.org/officeDocument/2006/relationships/slideLayout" Target="../slideLayouts/slideLayout42.xml"/><Relationship Id="rId4" Type="http://schemas.openxmlformats.org/officeDocument/2006/relationships/image" Target="../media/image44.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41CB59B-EF9E-4E47-BF33-B8075EB6C7A1}"/>
              </a:ext>
            </a:extLst>
          </p:cNvPr>
          <p:cNvSpPr>
            <a:spLocks noGrp="1"/>
          </p:cNvSpPr>
          <p:nvPr>
            <p:ph type="title"/>
          </p:nvPr>
        </p:nvSpPr>
        <p:spPr>
          <a:xfrm>
            <a:off x="428681" y="2595418"/>
            <a:ext cx="5915752" cy="1726062"/>
          </a:xfrm>
        </p:spPr>
        <p:txBody>
          <a:bodyPr/>
          <a:lstStyle/>
          <a:p>
            <a:r>
              <a:rPr lang="en-US" sz="3600" dirty="0">
                <a:solidFill>
                  <a:schemeClr val="tx1"/>
                </a:solidFill>
              </a:rPr>
              <a:t>Transfer and transform data with Azure Synapse Analytics Pipelines</a:t>
            </a:r>
            <a:endParaRPr lang="en-US" dirty="0">
              <a:solidFill>
                <a:schemeClr val="tx1"/>
              </a:solidFill>
            </a:endParaRPr>
          </a:p>
        </p:txBody>
      </p:sp>
    </p:spTree>
    <p:extLst>
      <p:ext uri="{BB962C8B-B14F-4D97-AF65-F5344CB8AC3E}">
        <p14:creationId xmlns:p14="http://schemas.microsoft.com/office/powerpoint/2010/main" val="3018641981"/>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a:xfrm>
            <a:off x="418644" y="2526646"/>
            <a:ext cx="9120947" cy="1784048"/>
          </a:xfrm>
        </p:spPr>
        <p:txBody>
          <a:bodyPr/>
          <a:lstStyle/>
          <a:p>
            <a:r>
              <a:rPr lang="en-US" dirty="0"/>
              <a:t>Use Spark Notebooks in an Azure Synapse Pipeline</a:t>
            </a:r>
          </a:p>
        </p:txBody>
      </p:sp>
      <p:grpSp>
        <p:nvGrpSpPr>
          <p:cNvPr id="2" name="Group 1">
            <a:extLst>
              <a:ext uri="{FF2B5EF4-FFF2-40B4-BE49-F238E27FC236}">
                <a16:creationId xmlns:a16="http://schemas.microsoft.com/office/drawing/2014/main" id="{BF4F23FE-1DBD-44BD-5B40-264DC189AFED}"/>
              </a:ext>
              <a:ext uri="{C183D7F6-B498-43B3-948B-1728B52AA6E4}">
                <adec:decorative xmlns:adec="http://schemas.microsoft.com/office/drawing/2017/decorative" val="1"/>
              </a:ext>
            </a:extLst>
          </p:cNvPr>
          <p:cNvGrpSpPr/>
          <p:nvPr/>
        </p:nvGrpSpPr>
        <p:grpSpPr>
          <a:xfrm>
            <a:off x="10182953" y="2841302"/>
            <a:ext cx="1147038" cy="1147038"/>
            <a:chOff x="3090424" y="3569470"/>
            <a:chExt cx="702232" cy="702232"/>
          </a:xfrm>
        </p:grpSpPr>
        <p:sp>
          <p:nvSpPr>
            <p:cNvPr id="3" name="Oval 2">
              <a:extLst>
                <a:ext uri="{FF2B5EF4-FFF2-40B4-BE49-F238E27FC236}">
                  <a16:creationId xmlns:a16="http://schemas.microsoft.com/office/drawing/2014/main" id="{ADC34ABA-5336-2CBB-6EB7-BFFDDB9E9762}"/>
                </a:ext>
              </a:extLst>
            </p:cNvPr>
            <p:cNvSpPr/>
            <p:nvPr/>
          </p:nvSpPr>
          <p:spPr bwMode="auto">
            <a:xfrm>
              <a:off x="3090424" y="3569470"/>
              <a:ext cx="702232" cy="702232"/>
            </a:xfrm>
            <a:prstGeom prst="ellipse">
              <a:avLst/>
            </a:prstGeom>
            <a:gradFill flip="none" rotWithShape="1">
              <a:gsLst>
                <a:gs pos="0">
                  <a:schemeClr val="accent4">
                    <a:lumMod val="60000"/>
                    <a:lumOff val="40000"/>
                    <a:shade val="30000"/>
                    <a:satMod val="115000"/>
                  </a:schemeClr>
                </a:gs>
                <a:gs pos="50000">
                  <a:schemeClr val="accent4">
                    <a:lumMod val="60000"/>
                    <a:lumOff val="40000"/>
                    <a:shade val="67500"/>
                    <a:satMod val="115000"/>
                  </a:schemeClr>
                </a:gs>
                <a:gs pos="100000">
                  <a:schemeClr val="accent4">
                    <a:lumMod val="60000"/>
                    <a:lumOff val="40000"/>
                    <a:shade val="100000"/>
                    <a:satMod val="115000"/>
                  </a:schemeClr>
                </a:gs>
              </a:gsLst>
              <a:lin ang="16200000" scaled="1"/>
              <a:tileRect/>
            </a:gradFill>
            <a:ln w="3810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4" name="Graphic 3" descr="Single gear with solid fill">
              <a:extLst>
                <a:ext uri="{FF2B5EF4-FFF2-40B4-BE49-F238E27FC236}">
                  <a16:creationId xmlns:a16="http://schemas.microsoft.com/office/drawing/2014/main" id="{A1271308-29A4-0008-6061-0A77E38DBE0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340802" y="3918382"/>
              <a:ext cx="315895" cy="315895"/>
            </a:xfrm>
            <a:prstGeom prst="rect">
              <a:avLst/>
            </a:prstGeom>
          </p:spPr>
        </p:pic>
        <p:grpSp>
          <p:nvGrpSpPr>
            <p:cNvPr id="6" name="Group 5">
              <a:extLst>
                <a:ext uri="{FF2B5EF4-FFF2-40B4-BE49-F238E27FC236}">
                  <a16:creationId xmlns:a16="http://schemas.microsoft.com/office/drawing/2014/main" id="{85B313FD-17DF-B075-C4AD-8133ABC3C17F}"/>
                </a:ext>
              </a:extLst>
            </p:cNvPr>
            <p:cNvGrpSpPr/>
            <p:nvPr/>
          </p:nvGrpSpPr>
          <p:grpSpPr>
            <a:xfrm>
              <a:off x="3140118" y="3621790"/>
              <a:ext cx="402220" cy="402220"/>
              <a:chOff x="5312147" y="982318"/>
              <a:chExt cx="871089" cy="871089"/>
            </a:xfrm>
          </p:grpSpPr>
          <p:sp>
            <p:nvSpPr>
              <p:cNvPr id="8" name="Hexagon 7">
                <a:extLst>
                  <a:ext uri="{FF2B5EF4-FFF2-40B4-BE49-F238E27FC236}">
                    <a16:creationId xmlns:a16="http://schemas.microsoft.com/office/drawing/2014/main" id="{63F1CCF8-0B88-5E47-751C-F3483EAC0E47}"/>
                  </a:ext>
                </a:extLst>
              </p:cNvPr>
              <p:cNvSpPr/>
              <p:nvPr/>
            </p:nvSpPr>
            <p:spPr>
              <a:xfrm rot="1701610">
                <a:off x="5335322" y="1064392"/>
                <a:ext cx="824740" cy="706942"/>
              </a:xfrm>
              <a:prstGeom prst="hexagon">
                <a:avLst>
                  <a:gd name="adj" fmla="val 29416"/>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Graphic 8">
                <a:extLst>
                  <a:ext uri="{FF2B5EF4-FFF2-40B4-BE49-F238E27FC236}">
                    <a16:creationId xmlns:a16="http://schemas.microsoft.com/office/drawing/2014/main" id="{0E9D9D92-7516-0FE1-3B6A-462A50F4D5A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312147" y="982318"/>
                <a:ext cx="871089" cy="871089"/>
              </a:xfrm>
              <a:prstGeom prst="rect">
                <a:avLst/>
              </a:prstGeom>
            </p:spPr>
          </p:pic>
        </p:grpSp>
        <p:sp>
          <p:nvSpPr>
            <p:cNvPr id="7" name="Star: 5 Points 6">
              <a:extLst>
                <a:ext uri="{FF2B5EF4-FFF2-40B4-BE49-F238E27FC236}">
                  <a16:creationId xmlns:a16="http://schemas.microsoft.com/office/drawing/2014/main" id="{D895F588-69D7-A4D2-5CD9-FEB6D6018A29}"/>
                </a:ext>
              </a:extLst>
            </p:cNvPr>
            <p:cNvSpPr/>
            <p:nvPr/>
          </p:nvSpPr>
          <p:spPr bwMode="auto">
            <a:xfrm rot="900000">
              <a:off x="3542331" y="3771027"/>
              <a:ext cx="223926" cy="223926"/>
            </a:xfrm>
            <a:prstGeom prst="star5">
              <a:avLst/>
            </a:prstGeom>
            <a:solidFill>
              <a:schemeClr val="bg1"/>
            </a:solidFill>
            <a:ln w="19050">
              <a:solidFill>
                <a:srgbClr val="FF660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grpSp>
    </p:spTree>
    <p:extLst>
      <p:ext uri="{BB962C8B-B14F-4D97-AF65-F5344CB8AC3E}">
        <p14:creationId xmlns:p14="http://schemas.microsoft.com/office/powerpoint/2010/main" val="3109508845"/>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3F599DFE-67CE-A102-1F5C-B45DDE09DEC3}"/>
              </a:ext>
            </a:extLst>
          </p:cNvPr>
          <p:cNvSpPr>
            <a:spLocks noGrp="1"/>
          </p:cNvSpPr>
          <p:nvPr>
            <p:ph type="title"/>
          </p:nvPr>
        </p:nvSpPr>
        <p:spPr/>
        <p:txBody>
          <a:bodyPr/>
          <a:lstStyle/>
          <a:p>
            <a:r>
              <a:rPr lang="en-US" dirty="0"/>
              <a:t>Synapse notebooks and pipelines</a:t>
            </a:r>
          </a:p>
        </p:txBody>
      </p:sp>
      <p:sp>
        <p:nvSpPr>
          <p:cNvPr id="23" name="TextBox 22">
            <a:extLst>
              <a:ext uri="{FF2B5EF4-FFF2-40B4-BE49-F238E27FC236}">
                <a16:creationId xmlns:a16="http://schemas.microsoft.com/office/drawing/2014/main" id="{77331FAE-B2D8-3773-E136-4C75FDEC4850}"/>
              </a:ext>
            </a:extLst>
          </p:cNvPr>
          <p:cNvSpPr txBox="1"/>
          <p:nvPr/>
        </p:nvSpPr>
        <p:spPr>
          <a:xfrm>
            <a:off x="552744" y="1720840"/>
            <a:ext cx="6357678" cy="3416320"/>
          </a:xfrm>
          <a:prstGeom prst="rect">
            <a:avLst/>
          </a:prstGeom>
          <a:noFill/>
        </p:spPr>
        <p:txBody>
          <a:bodyPr wrap="square">
            <a:spAutoFit/>
          </a:bodyPr>
          <a:lstStyle/>
          <a:p>
            <a:pPr marL="342900" indent="-342900">
              <a:buFont typeface="Arial" panose="020B0604020202020204" pitchFamily="34" charset="0"/>
              <a:buChar char="•"/>
            </a:pPr>
            <a:r>
              <a:rPr lang="en-US" sz="2400" dirty="0"/>
              <a:t>Use Synapse notebooks to develop and test data transformation code on Apache Spark</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Incorporate notebooks into data ingestion and transformation pipelines</a:t>
            </a:r>
          </a:p>
          <a:p>
            <a:pPr marL="342900" indent="-342900">
              <a:buFont typeface="Arial" panose="020B0604020202020204" pitchFamily="34" charset="0"/>
              <a:buChar char="•"/>
            </a:pPr>
            <a:endParaRPr lang="en-US" sz="2400" dirty="0"/>
          </a:p>
          <a:p>
            <a:pPr marL="342900" indent="-342900">
              <a:buFont typeface="Arial" panose="020B0604020202020204" pitchFamily="34" charset="0"/>
              <a:buChar char="•"/>
            </a:pPr>
            <a:r>
              <a:rPr lang="en-US" sz="2400" dirty="0"/>
              <a:t>Notebooks run in the specified Spark pool in the Synapse workspace</a:t>
            </a:r>
          </a:p>
        </p:txBody>
      </p:sp>
      <p:grpSp>
        <p:nvGrpSpPr>
          <p:cNvPr id="33" name="Group 32" descr="A diagram of a Spark notebook being referenced by a pipeline activity.">
            <a:extLst>
              <a:ext uri="{FF2B5EF4-FFF2-40B4-BE49-F238E27FC236}">
                <a16:creationId xmlns:a16="http://schemas.microsoft.com/office/drawing/2014/main" id="{E74D0365-71C4-C221-2B97-48376AE3AD1E}"/>
              </a:ext>
            </a:extLst>
          </p:cNvPr>
          <p:cNvGrpSpPr/>
          <p:nvPr/>
        </p:nvGrpSpPr>
        <p:grpSpPr>
          <a:xfrm>
            <a:off x="6934299" y="1495974"/>
            <a:ext cx="4057955" cy="4100673"/>
            <a:chOff x="6934299" y="1495974"/>
            <a:chExt cx="4057955" cy="4100673"/>
          </a:xfrm>
        </p:grpSpPr>
        <p:sp>
          <p:nvSpPr>
            <p:cNvPr id="19" name="Arrow: Right 18">
              <a:extLst>
                <a:ext uri="{FF2B5EF4-FFF2-40B4-BE49-F238E27FC236}">
                  <a16:creationId xmlns:a16="http://schemas.microsoft.com/office/drawing/2014/main" id="{E375140C-A9DD-3FAE-A5FE-44AD9E5817CB}"/>
                </a:ext>
                <a:ext uri="{C183D7F6-B498-43B3-948B-1728B52AA6E4}">
                  <adec:decorative xmlns:adec="http://schemas.microsoft.com/office/drawing/2017/decorative" val="1"/>
                </a:ext>
              </a:extLst>
            </p:cNvPr>
            <p:cNvSpPr/>
            <p:nvPr/>
          </p:nvSpPr>
          <p:spPr>
            <a:xfrm>
              <a:off x="7632667" y="4549440"/>
              <a:ext cx="3214838" cy="961626"/>
            </a:xfrm>
            <a:prstGeom prst="right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8" name="Group 7">
              <a:extLst>
                <a:ext uri="{FF2B5EF4-FFF2-40B4-BE49-F238E27FC236}">
                  <a16:creationId xmlns:a16="http://schemas.microsoft.com/office/drawing/2014/main" id="{B907B6B8-28AA-F7F9-A725-9CD6EC89B1CC}"/>
                </a:ext>
              </a:extLst>
            </p:cNvPr>
            <p:cNvGrpSpPr/>
            <p:nvPr/>
          </p:nvGrpSpPr>
          <p:grpSpPr>
            <a:xfrm>
              <a:off x="6934299" y="1495974"/>
              <a:ext cx="4057955" cy="4100673"/>
              <a:chOff x="3164519" y="902368"/>
              <a:chExt cx="4057955" cy="4100673"/>
            </a:xfrm>
          </p:grpSpPr>
          <p:grpSp>
            <p:nvGrpSpPr>
              <p:cNvPr id="11" name="Group 10">
                <a:extLst>
                  <a:ext uri="{FF2B5EF4-FFF2-40B4-BE49-F238E27FC236}">
                    <a16:creationId xmlns:a16="http://schemas.microsoft.com/office/drawing/2014/main" id="{F8CBBB83-492A-BA04-DEF2-FE370B5E1463}"/>
                  </a:ext>
                </a:extLst>
              </p:cNvPr>
              <p:cNvGrpSpPr/>
              <p:nvPr/>
            </p:nvGrpSpPr>
            <p:grpSpPr>
              <a:xfrm>
                <a:off x="3164519" y="902368"/>
                <a:ext cx="4057955" cy="4100673"/>
                <a:chOff x="3602469" y="1104499"/>
                <a:chExt cx="4057955" cy="4100673"/>
              </a:xfrm>
            </p:grpSpPr>
            <p:sp>
              <p:nvSpPr>
                <p:cNvPr id="14" name="Rectangle 13">
                  <a:extLst>
                    <a:ext uri="{FF2B5EF4-FFF2-40B4-BE49-F238E27FC236}">
                      <a16:creationId xmlns:a16="http://schemas.microsoft.com/office/drawing/2014/main" id="{C553C72D-934B-5DB6-5604-486AB6083D47}"/>
                    </a:ext>
                    <a:ext uri="{C183D7F6-B498-43B3-948B-1728B52AA6E4}">
                      <adec:decorative xmlns:adec="http://schemas.microsoft.com/office/drawing/2017/decorative" val="1"/>
                    </a:ext>
                  </a:extLst>
                </p:cNvPr>
                <p:cNvSpPr/>
                <p:nvPr/>
              </p:nvSpPr>
              <p:spPr>
                <a:xfrm>
                  <a:off x="3936733" y="1386038"/>
                  <a:ext cx="3723691" cy="381913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9229C7C3-044E-87BC-DB79-78020D7446B4}"/>
                    </a:ext>
                  </a:extLst>
                </p:cNvPr>
                <p:cNvSpPr/>
                <p:nvPr/>
              </p:nvSpPr>
              <p:spPr>
                <a:xfrm>
                  <a:off x="3602469" y="1104499"/>
                  <a:ext cx="914400" cy="81483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pic>
            <p:nvPicPr>
              <p:cNvPr id="12" name="Graphic 11">
                <a:extLst>
                  <a:ext uri="{FF2B5EF4-FFF2-40B4-BE49-F238E27FC236}">
                    <a16:creationId xmlns:a16="http://schemas.microsoft.com/office/drawing/2014/main" id="{81908DCF-3DD4-A1E5-75A6-6FF54C7F5643}"/>
                  </a:ext>
                  <a:ext uri="{C183D7F6-B498-43B3-948B-1728B52AA6E4}">
                    <adec:decorative xmlns:adec="http://schemas.microsoft.com/office/drawing/2017/decorative" val="1"/>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4780644" y="1677200"/>
                <a:ext cx="1315355" cy="1315355"/>
              </a:xfrm>
              <a:prstGeom prst="rect">
                <a:avLst/>
              </a:prstGeom>
            </p:spPr>
          </p:pic>
          <p:sp>
            <p:nvSpPr>
              <p:cNvPr id="13" name="TextBox 12">
                <a:extLst>
                  <a:ext uri="{FF2B5EF4-FFF2-40B4-BE49-F238E27FC236}">
                    <a16:creationId xmlns:a16="http://schemas.microsoft.com/office/drawing/2014/main" id="{5B405EFF-9736-F9F7-C9D7-3294DA9F7B84}"/>
                  </a:ext>
                </a:extLst>
              </p:cNvPr>
              <p:cNvSpPr txBox="1"/>
              <p:nvPr/>
            </p:nvSpPr>
            <p:spPr>
              <a:xfrm>
                <a:off x="5009997" y="2134401"/>
                <a:ext cx="943228" cy="707886"/>
              </a:xfrm>
              <a:prstGeom prst="rect">
                <a:avLst/>
              </a:prstGeom>
              <a:noFill/>
            </p:spPr>
            <p:txBody>
              <a:bodyPr wrap="square" rtlCol="0">
                <a:spAutoFit/>
              </a:bodyPr>
              <a:lstStyle/>
              <a:p>
                <a:r>
                  <a:rPr lang="en-US" sz="1100" b="1" dirty="0">
                    <a:latin typeface="Courier New" panose="02070309020205020404" pitchFamily="49" charset="0"/>
                    <a:cs typeface="Courier New" panose="02070309020205020404" pitchFamily="49" charset="0"/>
                  </a:rPr>
                  <a:t>%pyspark</a:t>
                </a:r>
              </a:p>
              <a:p>
                <a:endParaRPr lang="en-US" sz="1100" b="1" dirty="0">
                  <a:latin typeface="Courier New" panose="02070309020205020404" pitchFamily="49" charset="0"/>
                  <a:cs typeface="Courier New" panose="02070309020205020404" pitchFamily="49" charset="0"/>
                </a:endParaRPr>
              </a:p>
              <a:p>
                <a:r>
                  <a:rPr lang="en-US" b="1" dirty="0">
                    <a:latin typeface="Courier New" panose="02070309020205020404" pitchFamily="49" charset="0"/>
                    <a:cs typeface="Courier New" panose="02070309020205020404" pitchFamily="49" charset="0"/>
                  </a:rPr>
                  <a:t>[</a:t>
                </a:r>
                <a:r>
                  <a:rPr lang="en-US" sz="1100" b="1" dirty="0">
                    <a:latin typeface="Courier New" panose="02070309020205020404" pitchFamily="49" charset="0"/>
                    <a:cs typeface="Courier New" panose="02070309020205020404" pitchFamily="49" charset="0"/>
                  </a:rPr>
                  <a:t>#code</a:t>
                </a:r>
                <a:r>
                  <a:rPr lang="en-US" b="1" dirty="0">
                    <a:latin typeface="Courier New" panose="02070309020205020404" pitchFamily="49" charset="0"/>
                    <a:cs typeface="Courier New" panose="02070309020205020404" pitchFamily="49" charset="0"/>
                  </a:rPr>
                  <a:t>]</a:t>
                </a:r>
                <a:endParaRPr lang="en-US" sz="1100" b="1" dirty="0">
                  <a:latin typeface="Courier New" panose="02070309020205020404" pitchFamily="49" charset="0"/>
                  <a:cs typeface="Courier New" panose="02070309020205020404" pitchFamily="49" charset="0"/>
                </a:endParaRPr>
              </a:p>
            </p:txBody>
          </p:sp>
        </p:grpSp>
        <p:cxnSp>
          <p:nvCxnSpPr>
            <p:cNvPr id="9" name="Straight Arrow Connector 8">
              <a:extLst>
                <a:ext uri="{FF2B5EF4-FFF2-40B4-BE49-F238E27FC236}">
                  <a16:creationId xmlns:a16="http://schemas.microsoft.com/office/drawing/2014/main" id="{8EA62386-0D45-9A22-1A1D-9197ADAEFF13}"/>
                </a:ext>
                <a:ext uri="{C183D7F6-B498-43B3-948B-1728B52AA6E4}">
                  <adec:decorative xmlns:adec="http://schemas.microsoft.com/office/drawing/2017/decorative" val="1"/>
                </a:ext>
              </a:extLst>
            </p:cNvPr>
            <p:cNvCxnSpPr>
              <a:cxnSpLocks/>
            </p:cNvCxnSpPr>
            <p:nvPr/>
          </p:nvCxnSpPr>
          <p:spPr>
            <a:xfrm flipV="1">
              <a:off x="9105333" y="3449874"/>
              <a:ext cx="0" cy="1431993"/>
            </a:xfrm>
            <a:prstGeom prst="straightConnector1">
              <a:avLst/>
            </a:prstGeom>
            <a:ln w="381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cxnSp>
          <p:nvCxnSpPr>
            <p:cNvPr id="10" name="Straight Arrow Connector 9">
              <a:extLst>
                <a:ext uri="{FF2B5EF4-FFF2-40B4-BE49-F238E27FC236}">
                  <a16:creationId xmlns:a16="http://schemas.microsoft.com/office/drawing/2014/main" id="{265DC9D0-3AB4-5627-AD1D-6125E33AF789}"/>
                </a:ext>
                <a:ext uri="{C183D7F6-B498-43B3-948B-1728B52AA6E4}">
                  <adec:decorative xmlns:adec="http://schemas.microsoft.com/office/drawing/2017/decorative" val="1"/>
                </a:ext>
              </a:extLst>
            </p:cNvPr>
            <p:cNvCxnSpPr>
              <a:cxnSpLocks/>
            </p:cNvCxnSpPr>
            <p:nvPr/>
          </p:nvCxnSpPr>
          <p:spPr>
            <a:xfrm>
              <a:off x="9382277" y="3449874"/>
              <a:ext cx="0" cy="1431993"/>
            </a:xfrm>
            <a:prstGeom prst="straightConnector1">
              <a:avLst/>
            </a:prstGeom>
            <a:ln w="38100">
              <a:solidFill>
                <a:schemeClr val="accent5"/>
              </a:solidFill>
              <a:tailEnd type="triangle"/>
            </a:ln>
          </p:spPr>
          <p:style>
            <a:lnRef idx="1">
              <a:schemeClr val="accent1"/>
            </a:lnRef>
            <a:fillRef idx="0">
              <a:schemeClr val="accent1"/>
            </a:fillRef>
            <a:effectRef idx="0">
              <a:schemeClr val="accent1"/>
            </a:effectRef>
            <a:fontRef idx="minor">
              <a:schemeClr val="tx1"/>
            </a:fontRef>
          </p:style>
        </p:cxnSp>
        <p:pic>
          <p:nvPicPr>
            <p:cNvPr id="3" name="Graphic 2">
              <a:extLst>
                <a:ext uri="{FF2B5EF4-FFF2-40B4-BE49-F238E27FC236}">
                  <a16:creationId xmlns:a16="http://schemas.microsoft.com/office/drawing/2014/main" id="{E848A1AD-A77B-2CD1-3565-A081278C3AFD}"/>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953733" y="1495974"/>
              <a:ext cx="871089" cy="871089"/>
            </a:xfrm>
            <a:prstGeom prst="rect">
              <a:avLst/>
            </a:prstGeom>
          </p:spPr>
        </p:pic>
        <p:sp>
          <p:nvSpPr>
            <p:cNvPr id="6" name="Rectangle 5">
              <a:extLst>
                <a:ext uri="{FF2B5EF4-FFF2-40B4-BE49-F238E27FC236}">
                  <a16:creationId xmlns:a16="http://schemas.microsoft.com/office/drawing/2014/main" id="{F1E0174C-FD85-FE9C-C16D-1163B566E1EE}"/>
                </a:ext>
                <a:ext uri="{C183D7F6-B498-43B3-948B-1728B52AA6E4}">
                  <adec:decorative xmlns:adec="http://schemas.microsoft.com/office/drawing/2017/decorative" val="1"/>
                </a:ext>
              </a:extLst>
            </p:cNvPr>
            <p:cNvSpPr/>
            <p:nvPr/>
          </p:nvSpPr>
          <p:spPr bwMode="auto">
            <a:xfrm>
              <a:off x="8033308" y="4895848"/>
              <a:ext cx="514152" cy="281610"/>
            </a:xfrm>
            <a:prstGeom prst="rect">
              <a:avLst/>
            </a:prstGeom>
            <a:solidFill>
              <a:schemeClr val="accent5">
                <a:lumMod val="20000"/>
                <a:lumOff val="80000"/>
              </a:schemeClr>
            </a:solidFill>
            <a:ln w="28575">
              <a:solidFill>
                <a:schemeClr val="accent5"/>
              </a:solid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12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24" name="Graphic 23">
              <a:extLst>
                <a:ext uri="{FF2B5EF4-FFF2-40B4-BE49-F238E27FC236}">
                  <a16:creationId xmlns:a16="http://schemas.microsoft.com/office/drawing/2014/main" id="{44B64D7E-719C-91C8-80F4-5F096F4CE889}"/>
                </a:ext>
                <a:ext uri="{C183D7F6-B498-43B3-948B-1728B52AA6E4}">
                  <adec:decorative xmlns:adec="http://schemas.microsoft.com/office/drawing/2017/decorative" val="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111804" y="4881867"/>
              <a:ext cx="319397" cy="319397"/>
            </a:xfrm>
            <a:prstGeom prst="rect">
              <a:avLst/>
            </a:prstGeom>
          </p:spPr>
        </p:pic>
        <p:sp>
          <p:nvSpPr>
            <p:cNvPr id="25" name="Rectangle 24">
              <a:extLst>
                <a:ext uri="{FF2B5EF4-FFF2-40B4-BE49-F238E27FC236}">
                  <a16:creationId xmlns:a16="http://schemas.microsoft.com/office/drawing/2014/main" id="{214C6452-38B5-0FA0-71EF-ECDC80476405}"/>
                </a:ext>
                <a:ext uri="{C183D7F6-B498-43B3-948B-1728B52AA6E4}">
                  <adec:decorative xmlns:adec="http://schemas.microsoft.com/office/drawing/2017/decorative" val="1"/>
                </a:ext>
              </a:extLst>
            </p:cNvPr>
            <p:cNvSpPr/>
            <p:nvPr/>
          </p:nvSpPr>
          <p:spPr bwMode="auto">
            <a:xfrm>
              <a:off x="8984384" y="4901486"/>
              <a:ext cx="514152" cy="281610"/>
            </a:xfrm>
            <a:prstGeom prst="rect">
              <a:avLst/>
            </a:prstGeom>
            <a:solidFill>
              <a:schemeClr val="accent5">
                <a:lumMod val="20000"/>
                <a:lumOff val="80000"/>
              </a:schemeClr>
            </a:solidFill>
            <a:ln w="28575">
              <a:solidFill>
                <a:schemeClr val="accent5"/>
              </a:solid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12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26" name="Graphic 25">
              <a:extLst>
                <a:ext uri="{FF2B5EF4-FFF2-40B4-BE49-F238E27FC236}">
                  <a16:creationId xmlns:a16="http://schemas.microsoft.com/office/drawing/2014/main" id="{B4A9DEC0-0E3C-F9B3-4FC5-A6A0A92D30A6}"/>
                </a:ext>
                <a:ext uri="{C183D7F6-B498-43B3-948B-1728B52AA6E4}">
                  <adec:decorative xmlns:adec="http://schemas.microsoft.com/office/drawing/2017/decorative" val="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9062880" y="4887505"/>
              <a:ext cx="319397" cy="319397"/>
            </a:xfrm>
            <a:prstGeom prst="rect">
              <a:avLst/>
            </a:prstGeom>
          </p:spPr>
        </p:pic>
        <p:sp>
          <p:nvSpPr>
            <p:cNvPr id="27" name="Rectangle 26">
              <a:extLst>
                <a:ext uri="{FF2B5EF4-FFF2-40B4-BE49-F238E27FC236}">
                  <a16:creationId xmlns:a16="http://schemas.microsoft.com/office/drawing/2014/main" id="{5C31B9A7-ECCB-6967-ED22-435EBC2B35BB}"/>
                </a:ext>
                <a:ext uri="{C183D7F6-B498-43B3-948B-1728B52AA6E4}">
                  <adec:decorative xmlns:adec="http://schemas.microsoft.com/office/drawing/2017/decorative" val="1"/>
                </a:ext>
              </a:extLst>
            </p:cNvPr>
            <p:cNvSpPr/>
            <p:nvPr/>
          </p:nvSpPr>
          <p:spPr bwMode="auto">
            <a:xfrm>
              <a:off x="9935460" y="4907124"/>
              <a:ext cx="514152" cy="281610"/>
            </a:xfrm>
            <a:prstGeom prst="rect">
              <a:avLst/>
            </a:prstGeom>
            <a:solidFill>
              <a:schemeClr val="accent5">
                <a:lumMod val="20000"/>
                <a:lumOff val="80000"/>
              </a:schemeClr>
            </a:solidFill>
            <a:ln w="28575">
              <a:solidFill>
                <a:schemeClr val="accent5"/>
              </a:solid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12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28" name="Graphic 27">
              <a:extLst>
                <a:ext uri="{FF2B5EF4-FFF2-40B4-BE49-F238E27FC236}">
                  <a16:creationId xmlns:a16="http://schemas.microsoft.com/office/drawing/2014/main" id="{DEF6758B-4EEC-EE1F-31AE-6C1A7E7AFE7B}"/>
                </a:ext>
                <a:ext uri="{C183D7F6-B498-43B3-948B-1728B52AA6E4}">
                  <adec:decorative xmlns:adec="http://schemas.microsoft.com/office/drawing/2017/decorative" val="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013956" y="4893143"/>
              <a:ext cx="319397" cy="319397"/>
            </a:xfrm>
            <a:prstGeom prst="rect">
              <a:avLst/>
            </a:prstGeom>
          </p:spPr>
        </p:pic>
      </p:grpSp>
    </p:spTree>
    <p:extLst>
      <p:ext uri="{BB962C8B-B14F-4D97-AF65-F5344CB8AC3E}">
        <p14:creationId xmlns:p14="http://schemas.microsoft.com/office/powerpoint/2010/main" val="3907842097"/>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E75378-503B-2EF4-D493-72CC2708A3D8}"/>
              </a:ext>
            </a:extLst>
          </p:cNvPr>
          <p:cNvSpPr>
            <a:spLocks noGrp="1"/>
          </p:cNvSpPr>
          <p:nvPr>
            <p:ph type="title"/>
          </p:nvPr>
        </p:nvSpPr>
        <p:spPr/>
        <p:txBody>
          <a:bodyPr/>
          <a:lstStyle/>
          <a:p>
            <a:r>
              <a:rPr lang="en-US" dirty="0"/>
              <a:t>Use a Synapse notebook activity in a pipeline</a:t>
            </a:r>
          </a:p>
        </p:txBody>
      </p:sp>
      <p:sp>
        <p:nvSpPr>
          <p:cNvPr id="5" name="TextBox 4">
            <a:extLst>
              <a:ext uri="{FF2B5EF4-FFF2-40B4-BE49-F238E27FC236}">
                <a16:creationId xmlns:a16="http://schemas.microsoft.com/office/drawing/2014/main" id="{D2128C0C-37E2-BA80-267B-B3C5F102E167}"/>
              </a:ext>
            </a:extLst>
          </p:cNvPr>
          <p:cNvSpPr txBox="1"/>
          <p:nvPr/>
        </p:nvSpPr>
        <p:spPr>
          <a:xfrm>
            <a:off x="552744" y="1720840"/>
            <a:ext cx="5797606" cy="2985433"/>
          </a:xfrm>
          <a:prstGeom prst="rect">
            <a:avLst/>
          </a:prstGeom>
          <a:noFill/>
        </p:spPr>
        <p:txBody>
          <a:bodyPr wrap="square">
            <a:spAutoFit/>
          </a:bodyPr>
          <a:lstStyle/>
          <a:p>
            <a:r>
              <a:rPr lang="en-US" sz="2400" dirty="0">
                <a:latin typeface="+mj-lt"/>
              </a:rPr>
              <a:t>Add a </a:t>
            </a:r>
            <a:r>
              <a:rPr lang="en-US" sz="2400" b="1" i="1" dirty="0">
                <a:latin typeface="+mj-lt"/>
              </a:rPr>
              <a:t>Notebook</a:t>
            </a:r>
            <a:r>
              <a:rPr lang="en-US" sz="2400" dirty="0">
                <a:latin typeface="+mj-lt"/>
              </a:rPr>
              <a:t> activity to a pipeline, specifying:</a:t>
            </a:r>
          </a:p>
          <a:p>
            <a:pPr marL="800083" lvl="1" indent="-342900">
              <a:buFont typeface="Arial" panose="020B0604020202020204" pitchFamily="34" charset="0"/>
              <a:buChar char="•"/>
            </a:pPr>
            <a:r>
              <a:rPr lang="en-US" sz="2000" b="1" dirty="0"/>
              <a:t>General</a:t>
            </a:r>
            <a:r>
              <a:rPr lang="en-US" sz="2000" dirty="0"/>
              <a:t> properties such as name, timeout, and number of retries</a:t>
            </a:r>
          </a:p>
          <a:p>
            <a:pPr marL="800083" lvl="1" indent="-342900">
              <a:buFont typeface="Arial" panose="020B0604020202020204" pitchFamily="34" charset="0"/>
              <a:buChar char="•"/>
            </a:pPr>
            <a:r>
              <a:rPr lang="en-US" sz="2000" b="1" dirty="0"/>
              <a:t>Settings</a:t>
            </a:r>
            <a:r>
              <a:rPr lang="en-US" sz="2000" dirty="0"/>
              <a:t>, such as the notebook to be run, the spark pool on which to run it, and parameter values</a:t>
            </a:r>
          </a:p>
          <a:p>
            <a:pPr marL="800083" lvl="1" indent="-342900">
              <a:buFont typeface="Arial" panose="020B0604020202020204" pitchFamily="34" charset="0"/>
              <a:buChar char="•"/>
            </a:pPr>
            <a:r>
              <a:rPr lang="en-US" sz="2000" b="1" dirty="0"/>
              <a:t>User properties</a:t>
            </a:r>
            <a:r>
              <a:rPr lang="en-US" sz="2000" dirty="0"/>
              <a:t> to define custom configuration values</a:t>
            </a:r>
            <a:endParaRPr lang="en-US" sz="2000" b="1" dirty="0"/>
          </a:p>
        </p:txBody>
      </p:sp>
      <p:pic>
        <p:nvPicPr>
          <p:cNvPr id="6" name="Picture 5" descr="A screenshot of a pipeline containing a Synapse Notebook activity">
            <a:extLst>
              <a:ext uri="{FF2B5EF4-FFF2-40B4-BE49-F238E27FC236}">
                <a16:creationId xmlns:a16="http://schemas.microsoft.com/office/drawing/2014/main" id="{1AFAFA50-D9B6-FB0C-3DA6-1F53960A2C05}"/>
              </a:ext>
            </a:extLst>
          </p:cNvPr>
          <p:cNvPicPr>
            <a:picLocks noChangeAspect="1"/>
          </p:cNvPicPr>
          <p:nvPr/>
        </p:nvPicPr>
        <p:blipFill>
          <a:blip r:embed="rId3"/>
          <a:stretch>
            <a:fillRect/>
          </a:stretch>
        </p:blipFill>
        <p:spPr>
          <a:xfrm>
            <a:off x="6667605" y="1611242"/>
            <a:ext cx="5080261" cy="3860998"/>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355711822"/>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screenshot of the Settings table for a Notebook activity, in which a parameter value is set.">
            <a:extLst>
              <a:ext uri="{FF2B5EF4-FFF2-40B4-BE49-F238E27FC236}">
                <a16:creationId xmlns:a16="http://schemas.microsoft.com/office/drawing/2014/main" id="{0AD346F5-5467-9925-327A-E5A52FD85DE7}"/>
              </a:ext>
            </a:extLst>
          </p:cNvPr>
          <p:cNvPicPr>
            <a:picLocks noChangeAspect="1"/>
          </p:cNvPicPr>
          <p:nvPr/>
        </p:nvPicPr>
        <p:blipFill>
          <a:blip r:embed="rId3"/>
          <a:stretch>
            <a:fillRect/>
          </a:stretch>
        </p:blipFill>
        <p:spPr>
          <a:xfrm>
            <a:off x="6832719" y="1403126"/>
            <a:ext cx="5080261" cy="3822896"/>
          </a:xfrm>
          <a:prstGeom prst="rect">
            <a:avLst/>
          </a:prstGeom>
          <a:effectLst>
            <a:outerShdw blurRad="50800" dist="38100" dir="2700000" algn="tl" rotWithShape="0">
              <a:prstClr val="black">
                <a:alpha val="40000"/>
              </a:prstClr>
            </a:outerShdw>
          </a:effectLst>
        </p:spPr>
      </p:pic>
      <p:sp>
        <p:nvSpPr>
          <p:cNvPr id="2" name="Title 1">
            <a:extLst>
              <a:ext uri="{FF2B5EF4-FFF2-40B4-BE49-F238E27FC236}">
                <a16:creationId xmlns:a16="http://schemas.microsoft.com/office/drawing/2014/main" id="{E7D5AE86-F619-60EE-84A0-C82976D5D039}"/>
              </a:ext>
            </a:extLst>
          </p:cNvPr>
          <p:cNvSpPr>
            <a:spLocks noGrp="1"/>
          </p:cNvSpPr>
          <p:nvPr>
            <p:ph type="title"/>
          </p:nvPr>
        </p:nvSpPr>
        <p:spPr/>
        <p:txBody>
          <a:bodyPr/>
          <a:lstStyle/>
          <a:p>
            <a:r>
              <a:rPr lang="en-US" dirty="0"/>
              <a:t>Use parameters in a notebook</a:t>
            </a:r>
          </a:p>
        </p:txBody>
      </p:sp>
      <p:sp>
        <p:nvSpPr>
          <p:cNvPr id="7" name="TextBox 6">
            <a:extLst>
              <a:ext uri="{FF2B5EF4-FFF2-40B4-BE49-F238E27FC236}">
                <a16:creationId xmlns:a16="http://schemas.microsoft.com/office/drawing/2014/main" id="{9F401561-C5C5-69AC-438A-C580868403D9}"/>
              </a:ext>
            </a:extLst>
          </p:cNvPr>
          <p:cNvSpPr txBox="1"/>
          <p:nvPr/>
        </p:nvSpPr>
        <p:spPr>
          <a:xfrm>
            <a:off x="7974950" y="4841179"/>
            <a:ext cx="3222472" cy="707886"/>
          </a:xfrm>
          <a:prstGeom prst="wedgeRectCallout">
            <a:avLst>
              <a:gd name="adj1" fmla="val -52577"/>
              <a:gd name="adj2" fmla="val -215344"/>
            </a:avLst>
          </a:prstGeom>
        </p:spPr>
        <p:style>
          <a:lnRef idx="2">
            <a:schemeClr val="accent5"/>
          </a:lnRef>
          <a:fillRef idx="1">
            <a:schemeClr val="lt1"/>
          </a:fillRef>
          <a:effectRef idx="0">
            <a:schemeClr val="accent5"/>
          </a:effectRef>
          <a:fontRef idx="minor">
            <a:schemeClr val="dk1"/>
          </a:fontRef>
        </p:style>
        <p:txBody>
          <a:bodyPr wrap="square">
            <a:spAutoFit/>
          </a:bodyPr>
          <a:lstStyle/>
          <a:p>
            <a:r>
              <a:rPr lang="en-US" sz="2000" dirty="0"/>
              <a:t>Set parameter values in Notebook activity settings</a:t>
            </a:r>
          </a:p>
        </p:txBody>
      </p:sp>
      <p:pic>
        <p:nvPicPr>
          <p:cNvPr id="10" name="Picture 9" descr="A screenshot of a notebook cell that has had the Cell Parameters setting enabled.">
            <a:extLst>
              <a:ext uri="{FF2B5EF4-FFF2-40B4-BE49-F238E27FC236}">
                <a16:creationId xmlns:a16="http://schemas.microsoft.com/office/drawing/2014/main" id="{973BC59A-5525-7E47-744B-094CDBFB8B78}"/>
              </a:ext>
            </a:extLst>
          </p:cNvPr>
          <p:cNvPicPr>
            <a:picLocks noChangeAspect="1"/>
          </p:cNvPicPr>
          <p:nvPr/>
        </p:nvPicPr>
        <p:blipFill>
          <a:blip r:embed="rId4"/>
          <a:stretch>
            <a:fillRect/>
          </a:stretch>
        </p:blipFill>
        <p:spPr>
          <a:xfrm>
            <a:off x="882960" y="2543009"/>
            <a:ext cx="5493032" cy="1543129"/>
          </a:xfrm>
          <a:prstGeom prst="rect">
            <a:avLst/>
          </a:prstGeom>
          <a:effectLst>
            <a:outerShdw blurRad="50800" dist="38100" dir="2700000" algn="tl" rotWithShape="0">
              <a:prstClr val="black">
                <a:alpha val="40000"/>
              </a:prstClr>
            </a:outerShdw>
          </a:effectLst>
        </p:spPr>
      </p:pic>
      <p:sp>
        <p:nvSpPr>
          <p:cNvPr id="3" name="TextBox 2">
            <a:extLst>
              <a:ext uri="{FF2B5EF4-FFF2-40B4-BE49-F238E27FC236}">
                <a16:creationId xmlns:a16="http://schemas.microsoft.com/office/drawing/2014/main" id="{30F57E74-FE96-BD14-F34A-E9EBD606AABC}"/>
              </a:ext>
            </a:extLst>
          </p:cNvPr>
          <p:cNvSpPr txBox="1"/>
          <p:nvPr/>
        </p:nvSpPr>
        <p:spPr>
          <a:xfrm>
            <a:off x="1251255" y="4795012"/>
            <a:ext cx="4529560" cy="707886"/>
          </a:xfrm>
          <a:prstGeom prst="wedgeRectCallout">
            <a:avLst>
              <a:gd name="adj1" fmla="val 46541"/>
              <a:gd name="adj2" fmla="val -159280"/>
            </a:avLst>
          </a:prstGeom>
        </p:spPr>
        <p:style>
          <a:lnRef idx="2">
            <a:schemeClr val="accent5"/>
          </a:lnRef>
          <a:fillRef idx="1">
            <a:schemeClr val="lt1"/>
          </a:fillRef>
          <a:effectRef idx="0">
            <a:schemeClr val="accent5"/>
          </a:effectRef>
          <a:fontRef idx="minor">
            <a:schemeClr val="dk1"/>
          </a:fontRef>
        </p:style>
        <p:txBody>
          <a:bodyPr wrap="square">
            <a:spAutoFit/>
          </a:bodyPr>
          <a:lstStyle/>
          <a:p>
            <a:r>
              <a:rPr lang="en-US" sz="2000" dirty="0"/>
              <a:t>Declare variables in a </a:t>
            </a:r>
            <a:r>
              <a:rPr lang="en-US" sz="2000" i="1" dirty="0"/>
              <a:t>Parameters</a:t>
            </a:r>
            <a:r>
              <a:rPr lang="en-US" sz="2000" dirty="0"/>
              <a:t> cell in the notebook, with a default value</a:t>
            </a:r>
          </a:p>
        </p:txBody>
      </p:sp>
    </p:spTree>
    <p:extLst>
      <p:ext uri="{BB962C8B-B14F-4D97-AF65-F5344CB8AC3E}">
        <p14:creationId xmlns:p14="http://schemas.microsoft.com/office/powerpoint/2010/main" val="1692575756"/>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FBEFFD53-BA15-5AFC-CCD5-29B7E0BAA293}"/>
              </a:ext>
            </a:extLst>
          </p:cNvPr>
          <p:cNvSpPr/>
          <p:nvPr/>
        </p:nvSpPr>
        <p:spPr bwMode="auto">
          <a:xfrm>
            <a:off x="418643" y="1385454"/>
            <a:ext cx="11477793" cy="5032051"/>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11" name="Title 10">
            <a:extLst>
              <a:ext uri="{FF2B5EF4-FFF2-40B4-BE49-F238E27FC236}">
                <a16:creationId xmlns:a16="http://schemas.microsoft.com/office/drawing/2014/main" id="{698005C7-B4B6-4707-A9E3-3CBA28E93724}"/>
              </a:ext>
            </a:extLst>
          </p:cNvPr>
          <p:cNvSpPr>
            <a:spLocks noGrp="1"/>
          </p:cNvSpPr>
          <p:nvPr>
            <p:ph type="title"/>
          </p:nvPr>
        </p:nvSpPr>
        <p:spPr/>
        <p:txBody>
          <a:bodyPr/>
          <a:lstStyle/>
          <a:p>
            <a:r>
              <a:rPr lang="en-US" dirty="0"/>
              <a:t>Exercise: Use an Apache Spark notebook in a pipeline</a:t>
            </a:r>
          </a:p>
        </p:txBody>
      </p:sp>
      <p:sp>
        <p:nvSpPr>
          <p:cNvPr id="12" name="Text Placeholder 11">
            <a:extLst>
              <a:ext uri="{FF2B5EF4-FFF2-40B4-BE49-F238E27FC236}">
                <a16:creationId xmlns:a16="http://schemas.microsoft.com/office/drawing/2014/main" id="{512982A0-6628-13EB-C45A-5648E05354E1}"/>
              </a:ext>
            </a:extLst>
          </p:cNvPr>
          <p:cNvSpPr>
            <a:spLocks noGrp="1"/>
          </p:cNvSpPr>
          <p:nvPr>
            <p:ph type="body" sz="quarter" idx="10"/>
          </p:nvPr>
        </p:nvSpPr>
        <p:spPr>
          <a:xfrm>
            <a:off x="732725" y="2698410"/>
            <a:ext cx="5505947" cy="2002343"/>
          </a:xfrm>
        </p:spPr>
        <p:txBody>
          <a:bodyPr/>
          <a:lstStyle/>
          <a:p>
            <a:r>
              <a:rPr lang="en-US" dirty="0"/>
              <a:t>Use the hosted lab environment provided, or view the lab instructions at the link below:</a:t>
            </a:r>
          </a:p>
          <a:p>
            <a:endParaRPr lang="en-US" dirty="0"/>
          </a:p>
          <a:p>
            <a:r>
              <a:rPr lang="en-US" sz="2000" dirty="0">
                <a:solidFill>
                  <a:schemeClr val="bg1">
                    <a:lumMod val="50000"/>
                  </a:schemeClr>
                </a:solidFill>
              </a:rPr>
              <a:t>https://aka.ms/mslearn-spark-synapse-pipeline</a:t>
            </a:r>
          </a:p>
        </p:txBody>
      </p:sp>
      <p:pic>
        <p:nvPicPr>
          <p:cNvPr id="2" name="Graphic 1">
            <a:extLst>
              <a:ext uri="{FF2B5EF4-FFF2-40B4-BE49-F238E27FC236}">
                <a16:creationId xmlns:a16="http://schemas.microsoft.com/office/drawing/2014/main" id="{B6D41814-F1EA-B3C2-F7A5-3D5C2870A9D4}"/>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325379" y="2255413"/>
            <a:ext cx="2709167" cy="2709167"/>
          </a:xfrm>
          <a:prstGeom prst="rect">
            <a:avLst/>
          </a:prstGeom>
        </p:spPr>
      </p:pic>
    </p:spTree>
    <p:extLst>
      <p:ext uri="{BB962C8B-B14F-4D97-AF65-F5344CB8AC3E}">
        <p14:creationId xmlns:p14="http://schemas.microsoft.com/office/powerpoint/2010/main" val="123506201"/>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5FBC5FD-9635-49A0-95D0-53CC684F529D}"/>
              </a:ext>
            </a:extLst>
          </p:cNvPr>
          <p:cNvSpPr>
            <a:spLocks noGrp="1"/>
          </p:cNvSpPr>
          <p:nvPr>
            <p:ph type="title"/>
          </p:nvPr>
        </p:nvSpPr>
        <p:spPr/>
        <p:txBody>
          <a:bodyPr/>
          <a:lstStyle/>
          <a:p>
            <a:r>
              <a:rPr lang="en-US"/>
              <a:t>Knowledge check</a:t>
            </a:r>
          </a:p>
        </p:txBody>
      </p:sp>
      <p:sp>
        <p:nvSpPr>
          <p:cNvPr id="8" name="Text Placeholder 7">
            <a:extLst>
              <a:ext uri="{FF2B5EF4-FFF2-40B4-BE49-F238E27FC236}">
                <a16:creationId xmlns:a16="http://schemas.microsoft.com/office/drawing/2014/main" id="{C7CCD6F3-D73B-4B7B-8C19-868BAB4DFE04}"/>
              </a:ext>
            </a:extLst>
          </p:cNvPr>
          <p:cNvSpPr>
            <a:spLocks noGrp="1"/>
          </p:cNvSpPr>
          <p:nvPr>
            <p:ph type="body" sz="quarter" idx="11"/>
          </p:nvPr>
        </p:nvSpPr>
        <p:spPr>
          <a:xfrm>
            <a:off x="1376012" y="1306060"/>
            <a:ext cx="10383899" cy="1439467"/>
          </a:xfrm>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effectLst/>
                <a:uLnTx/>
                <a:uFillTx/>
                <a:latin typeface="+mj-lt"/>
                <a:ea typeface="+mn-ea"/>
                <a:cs typeface="+mn-cs"/>
              </a:rPr>
              <a:t>What kind of pool is required to run a Synapse notebook in a pipeline?</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A </a:t>
            </a:r>
            <a:r>
              <a:rPr lang="en-US" sz="1600" i="1" dirty="0">
                <a:solidFill>
                  <a:srgbClr val="171717"/>
                </a:solidFill>
                <a:latin typeface="Segoe UI" panose="020B0502040204020203" pitchFamily="34" charset="0"/>
              </a:rPr>
              <a:t>Dedicated SQL </a:t>
            </a:r>
            <a:r>
              <a:rPr lang="en-US" sz="1600" dirty="0">
                <a:solidFill>
                  <a:srgbClr val="171717"/>
                </a:solidFill>
                <a:latin typeface="Segoe UI" panose="020B0502040204020203" pitchFamily="34" charset="0"/>
              </a:rPr>
              <a:t>pool</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A </a:t>
            </a:r>
            <a:r>
              <a:rPr lang="en-US" sz="1600" i="1" dirty="0">
                <a:solidFill>
                  <a:srgbClr val="171717"/>
                </a:solidFill>
                <a:latin typeface="Segoe UI" panose="020B0502040204020203" pitchFamily="34" charset="0"/>
              </a:rPr>
              <a:t>Data Explorer </a:t>
            </a:r>
            <a:r>
              <a:rPr lang="en-US" sz="1600" dirty="0">
                <a:solidFill>
                  <a:srgbClr val="171717"/>
                </a:solidFill>
                <a:latin typeface="Segoe UI" panose="020B0502040204020203" pitchFamily="34" charset="0"/>
              </a:rPr>
              <a:t>pool</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An </a:t>
            </a:r>
            <a:r>
              <a:rPr lang="en-US" sz="1600" i="1" dirty="0">
                <a:solidFill>
                  <a:srgbClr val="171717"/>
                </a:solidFill>
                <a:latin typeface="Segoe UI" panose="020B0502040204020203" pitchFamily="34" charset="0"/>
              </a:rPr>
              <a:t>Apache Spark </a:t>
            </a:r>
            <a:r>
              <a:rPr lang="en-US" sz="1600" dirty="0">
                <a:solidFill>
                  <a:srgbClr val="171717"/>
                </a:solidFill>
                <a:latin typeface="Segoe UI" panose="020B0502040204020203" pitchFamily="34" charset="0"/>
              </a:rPr>
              <a:t>pool</a:t>
            </a:r>
          </a:p>
        </p:txBody>
      </p:sp>
      <p:sp>
        <p:nvSpPr>
          <p:cNvPr id="19" name="Graphic 26">
            <a:extLst>
              <a:ext uri="{FF2B5EF4-FFF2-40B4-BE49-F238E27FC236}">
                <a16:creationId xmlns:a16="http://schemas.microsoft.com/office/drawing/2014/main" id="{2A802B18-90EE-4B3D-97B9-9C05EE0CED14}"/>
              </a:ext>
              <a:ext uri="{C183D7F6-B498-43B3-948B-1728B52AA6E4}">
                <adec:decorative xmlns:adec="http://schemas.microsoft.com/office/drawing/2017/decorative" val="1"/>
              </a:ext>
            </a:extLst>
          </p:cNvPr>
          <p:cNvSpPr/>
          <p:nvPr/>
        </p:nvSpPr>
        <p:spPr>
          <a:xfrm>
            <a:off x="1404968" y="2453212"/>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0000"/>
              </a:solidFill>
              <a:effectLst/>
              <a:uLnTx/>
              <a:uFillTx/>
              <a:latin typeface="Segoe UI"/>
              <a:ea typeface="+mn-ea"/>
              <a:cs typeface="+mn-cs"/>
            </a:endParaRPr>
          </a:p>
        </p:txBody>
      </p:sp>
      <p:cxnSp>
        <p:nvCxnSpPr>
          <p:cNvPr id="11" name="Straight Connector 10">
            <a:extLst>
              <a:ext uri="{FF2B5EF4-FFF2-40B4-BE49-F238E27FC236}">
                <a16:creationId xmlns:a16="http://schemas.microsoft.com/office/drawing/2014/main" id="{3EFE1262-1194-4E26-B906-5CF2497F3C96}"/>
              </a:ext>
              <a:ext uri="{C183D7F6-B498-43B3-948B-1728B52AA6E4}">
                <adec:decorative xmlns:adec="http://schemas.microsoft.com/office/drawing/2017/decorative" val="1"/>
              </a:ext>
            </a:extLst>
          </p:cNvPr>
          <p:cNvCxnSpPr>
            <a:cxnSpLocks/>
          </p:cNvCxnSpPr>
          <p:nvPr/>
        </p:nvCxnSpPr>
        <p:spPr>
          <a:xfrm>
            <a:off x="1376012" y="2894353"/>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9" name="Text Placeholder 8">
            <a:extLst>
              <a:ext uri="{FF2B5EF4-FFF2-40B4-BE49-F238E27FC236}">
                <a16:creationId xmlns:a16="http://schemas.microsoft.com/office/drawing/2014/main" id="{E172BC7E-FDC4-43EE-8346-8950642DCBF4}"/>
              </a:ext>
            </a:extLst>
          </p:cNvPr>
          <p:cNvSpPr>
            <a:spLocks noGrp="1"/>
          </p:cNvSpPr>
          <p:nvPr>
            <p:ph type="body" sz="quarter" idx="15"/>
          </p:nvPr>
        </p:nvSpPr>
        <p:spPr>
          <a:xfrm>
            <a:off x="1376012" y="2986210"/>
            <a:ext cx="10383899" cy="1443714"/>
          </a:xfrm>
        </p:spPr>
        <p:txBody>
          <a:bodyPr/>
          <a:lstStyle/>
          <a:p>
            <a:pPr>
              <a:spcAft>
                <a:spcPts val="0"/>
              </a:spcAft>
              <a:defRPr/>
            </a:pPr>
            <a:r>
              <a:rPr kumimoji="0" lang="en-US" sz="1800" b="0" i="0" u="none" strike="noStrike" kern="1200" cap="none" spc="0" normalizeH="0" baseline="0" noProof="0" dirty="0">
                <a:ln>
                  <a:noFill/>
                </a:ln>
                <a:effectLst/>
                <a:uLnTx/>
                <a:uFillTx/>
                <a:latin typeface="+mj-lt"/>
                <a:ea typeface="+mn-ea"/>
                <a:cs typeface="+mn-cs"/>
              </a:rPr>
              <a:t>What kind of pipeline activity encapsulates a Synapse notebook?</a:t>
            </a:r>
            <a:endParaRPr lang="en-US" sz="1800" dirty="0">
              <a:latin typeface="+mj-lt"/>
            </a:endParaRPr>
          </a:p>
          <a:p>
            <a:pPr marL="288925" indent="-288925">
              <a:spcBef>
                <a:spcPts val="300"/>
              </a:spcBef>
              <a:spcAft>
                <a:spcPts val="600"/>
              </a:spcAft>
              <a:buFont typeface="Wingdings" panose="05000000000000000000" pitchFamily="2" charset="2"/>
              <a:buChar char="q"/>
              <a:defRPr/>
            </a:pPr>
            <a:r>
              <a:rPr lang="en-US" sz="1600" dirty="0">
                <a:solidFill>
                  <a:srgbClr val="171717"/>
                </a:solidFill>
                <a:latin typeface="Segoe UI" panose="020B0502040204020203" pitchFamily="34" charset="0"/>
              </a:rPr>
              <a:t>Notebook activity</a:t>
            </a:r>
            <a:endParaRPr lang="en-US" sz="1600" dirty="0"/>
          </a:p>
          <a:p>
            <a:pPr marL="288925" indent="-288925">
              <a:spcBef>
                <a:spcPts val="300"/>
              </a:spcBef>
              <a:spcAft>
                <a:spcPts val="600"/>
              </a:spcAft>
              <a:buFont typeface="Wingdings" panose="05000000000000000000" pitchFamily="2" charset="2"/>
              <a:buChar char="q"/>
              <a:defRPr/>
            </a:pPr>
            <a:r>
              <a:rPr lang="en-US" sz="1600" dirty="0">
                <a:solidFill>
                  <a:srgbClr val="171717"/>
                </a:solidFill>
                <a:latin typeface="Segoe UI" panose="020B0502040204020203" pitchFamily="34" charset="0"/>
              </a:rPr>
              <a:t>HDInsight Spark activity</a:t>
            </a:r>
            <a:endParaRPr lang="en-US" sz="1600" dirty="0"/>
          </a:p>
          <a:p>
            <a:pPr marL="288925" indent="-288925">
              <a:spcBef>
                <a:spcPts val="300"/>
              </a:spcBef>
              <a:spcAft>
                <a:spcPts val="600"/>
              </a:spcAft>
              <a:buFont typeface="Wingdings" panose="05000000000000000000" pitchFamily="2" charset="2"/>
              <a:buChar char="q"/>
              <a:defRPr/>
            </a:pPr>
            <a:r>
              <a:rPr lang="en-US" sz="1600" dirty="0">
                <a:solidFill>
                  <a:srgbClr val="171717"/>
                </a:solidFill>
                <a:latin typeface="Segoe UI" panose="020B0502040204020203" pitchFamily="34" charset="0"/>
              </a:rPr>
              <a:t>Script activity</a:t>
            </a:r>
            <a:endParaRPr lang="en-US" sz="1600" dirty="0"/>
          </a:p>
        </p:txBody>
      </p:sp>
      <p:sp>
        <p:nvSpPr>
          <p:cNvPr id="20" name="Graphic 26">
            <a:extLst>
              <a:ext uri="{FF2B5EF4-FFF2-40B4-BE49-F238E27FC236}">
                <a16:creationId xmlns:a16="http://schemas.microsoft.com/office/drawing/2014/main" id="{A6D58C0B-F1D4-4714-863A-BC2F0F1C195B}"/>
              </a:ext>
              <a:ext uri="{C183D7F6-B498-43B3-948B-1728B52AA6E4}">
                <adec:decorative xmlns:adec="http://schemas.microsoft.com/office/drawing/2017/decorative" val="1"/>
              </a:ext>
            </a:extLst>
          </p:cNvPr>
          <p:cNvSpPr/>
          <p:nvPr/>
        </p:nvSpPr>
        <p:spPr>
          <a:xfrm>
            <a:off x="1404968" y="3434221"/>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0000"/>
              </a:solidFill>
              <a:effectLst/>
              <a:uLnTx/>
              <a:uFillTx/>
              <a:latin typeface="Segoe UI"/>
              <a:ea typeface="+mn-ea"/>
              <a:cs typeface="+mn-cs"/>
            </a:endParaRPr>
          </a:p>
        </p:txBody>
      </p:sp>
      <p:cxnSp>
        <p:nvCxnSpPr>
          <p:cNvPr id="12" name="Straight Connector 11">
            <a:extLst>
              <a:ext uri="{FF2B5EF4-FFF2-40B4-BE49-F238E27FC236}">
                <a16:creationId xmlns:a16="http://schemas.microsoft.com/office/drawing/2014/main" id="{12B62408-88E8-4661-BCD3-EDF001718874}"/>
              </a:ext>
              <a:ext uri="{C183D7F6-B498-43B3-948B-1728B52AA6E4}">
                <adec:decorative xmlns:adec="http://schemas.microsoft.com/office/drawing/2017/decorative" val="1"/>
              </a:ext>
            </a:extLst>
          </p:cNvPr>
          <p:cNvCxnSpPr>
            <a:cxnSpLocks/>
          </p:cNvCxnSpPr>
          <p:nvPr/>
        </p:nvCxnSpPr>
        <p:spPr>
          <a:xfrm>
            <a:off x="1376012" y="4490246"/>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0" name="Text Placeholder 9">
            <a:extLst>
              <a:ext uri="{FF2B5EF4-FFF2-40B4-BE49-F238E27FC236}">
                <a16:creationId xmlns:a16="http://schemas.microsoft.com/office/drawing/2014/main" id="{01853C4E-938B-4A63-A328-5CEB6E403E1E}"/>
              </a:ext>
            </a:extLst>
          </p:cNvPr>
          <p:cNvSpPr>
            <a:spLocks noGrp="1"/>
          </p:cNvSpPr>
          <p:nvPr>
            <p:ph type="body" sz="quarter" idx="17"/>
          </p:nvPr>
        </p:nvSpPr>
        <p:spPr>
          <a:xfrm>
            <a:off x="1376012" y="4550567"/>
            <a:ext cx="10383899" cy="1557928"/>
          </a:xfrm>
        </p:spPr>
        <p:txBody>
          <a:bodyPr/>
          <a:lstStyle/>
          <a:p>
            <a:pPr>
              <a:defRPr/>
            </a:pPr>
            <a:r>
              <a:rPr kumimoji="0" lang="en-US" sz="1800" b="0" i="0" u="none" strike="noStrike" kern="1200" cap="none" spc="0" normalizeH="0" baseline="0" noProof="0" dirty="0">
                <a:ln>
                  <a:noFill/>
                </a:ln>
                <a:effectLst/>
                <a:uLnTx/>
                <a:uFillTx/>
                <a:latin typeface="+mj-lt"/>
                <a:ea typeface="+mn-ea"/>
                <a:cs typeface="+mn-cs"/>
              </a:rPr>
              <a:t>A notebook cell contains variable declarations. How can you use these as parameters?</a:t>
            </a:r>
            <a:endParaRPr lang="en-US" sz="1800" dirty="0">
              <a:latin typeface="+mj-lt"/>
            </a:endParaRPr>
          </a:p>
          <a:p>
            <a:pPr marL="288925" indent="-288925">
              <a:spcBef>
                <a:spcPts val="300"/>
              </a:spcBef>
              <a:spcAft>
                <a:spcPts val="600"/>
              </a:spcAft>
              <a:buFont typeface="Wingdings" panose="05000000000000000000" pitchFamily="2" charset="2"/>
              <a:buChar char="q"/>
              <a:defRPr/>
            </a:pPr>
            <a:r>
              <a:rPr lang="en-US" sz="1600" dirty="0">
                <a:solidFill>
                  <a:srgbClr val="171717"/>
                </a:solidFill>
                <a:latin typeface="Segoe UI" panose="020B0502040204020203" pitchFamily="34" charset="0"/>
              </a:rPr>
              <a:t>Add a </a:t>
            </a:r>
            <a:r>
              <a:rPr lang="en-US" sz="1600" i="1" dirty="0">
                <a:solidFill>
                  <a:srgbClr val="171717"/>
                </a:solidFill>
                <a:latin typeface="Segoe UI" panose="020B0502040204020203" pitchFamily="34" charset="0"/>
              </a:rPr>
              <a:t>%%Spark </a:t>
            </a:r>
            <a:r>
              <a:rPr lang="en-US" sz="1600" dirty="0">
                <a:solidFill>
                  <a:srgbClr val="171717"/>
                </a:solidFill>
                <a:latin typeface="Segoe UI" panose="020B0502040204020203" pitchFamily="34" charset="0"/>
              </a:rPr>
              <a:t>magic at the beginning of the cell</a:t>
            </a:r>
            <a:endParaRPr lang="en-US" sz="1600" dirty="0"/>
          </a:p>
          <a:p>
            <a:pPr marL="288925" indent="-288925">
              <a:spcBef>
                <a:spcPts val="300"/>
              </a:spcBef>
              <a:spcAft>
                <a:spcPts val="600"/>
              </a:spcAft>
              <a:buFont typeface="Wingdings" panose="05000000000000000000" pitchFamily="2" charset="2"/>
              <a:buChar char="q"/>
              <a:defRPr/>
            </a:pPr>
            <a:r>
              <a:rPr lang="en-US" sz="1600" dirty="0">
                <a:solidFill>
                  <a:srgbClr val="171717"/>
                </a:solidFill>
                <a:latin typeface="Segoe UI" panose="020B0502040204020203" pitchFamily="34" charset="0"/>
              </a:rPr>
              <a:t>Toggle the </a:t>
            </a:r>
            <a:r>
              <a:rPr lang="en-US" sz="1600" i="1" dirty="0">
                <a:solidFill>
                  <a:srgbClr val="171717"/>
                </a:solidFill>
                <a:latin typeface="Segoe UI" panose="020B0502040204020203" pitchFamily="34" charset="0"/>
              </a:rPr>
              <a:t>Parameters cell</a:t>
            </a:r>
            <a:r>
              <a:rPr lang="en-US" sz="1600" dirty="0">
                <a:solidFill>
                  <a:srgbClr val="171717"/>
                </a:solidFill>
                <a:latin typeface="Segoe UI" panose="020B0502040204020203" pitchFamily="34" charset="0"/>
              </a:rPr>
              <a:t> setting for the cell</a:t>
            </a:r>
            <a:endParaRPr lang="en-US" sz="1600" dirty="0"/>
          </a:p>
          <a:p>
            <a:pPr marL="288925" indent="-288925">
              <a:spcBef>
                <a:spcPts val="300"/>
              </a:spcBef>
              <a:spcAft>
                <a:spcPts val="600"/>
              </a:spcAft>
              <a:buFont typeface="Wingdings" panose="05000000000000000000" pitchFamily="2" charset="2"/>
              <a:buChar char="q"/>
              <a:defRPr/>
            </a:pPr>
            <a:r>
              <a:rPr lang="en-US" sz="1600" dirty="0">
                <a:solidFill>
                  <a:srgbClr val="171717"/>
                </a:solidFill>
                <a:latin typeface="Segoe UI" panose="020B0502040204020203" pitchFamily="34" charset="0"/>
              </a:rPr>
              <a:t>Use the </a:t>
            </a:r>
            <a:r>
              <a:rPr lang="en-US" sz="1600" i="1" dirty="0">
                <a:solidFill>
                  <a:srgbClr val="171717"/>
                </a:solidFill>
                <a:latin typeface="Segoe UI" panose="020B0502040204020203" pitchFamily="34" charset="0"/>
              </a:rPr>
              <a:t>var</a:t>
            </a:r>
            <a:r>
              <a:rPr lang="en-US" sz="1600" dirty="0">
                <a:solidFill>
                  <a:srgbClr val="171717"/>
                </a:solidFill>
                <a:latin typeface="Segoe UI" panose="020B0502040204020203" pitchFamily="34" charset="0"/>
              </a:rPr>
              <a:t> keyword for each variable declaration</a:t>
            </a:r>
            <a:endParaRPr lang="en-US" sz="1600" dirty="0"/>
          </a:p>
        </p:txBody>
      </p:sp>
      <p:sp>
        <p:nvSpPr>
          <p:cNvPr id="21" name="Graphic 26">
            <a:extLst>
              <a:ext uri="{FF2B5EF4-FFF2-40B4-BE49-F238E27FC236}">
                <a16:creationId xmlns:a16="http://schemas.microsoft.com/office/drawing/2014/main" id="{962197A6-871C-4723-B214-AF9644775C2D}"/>
              </a:ext>
              <a:ext uri="{C183D7F6-B498-43B3-948B-1728B52AA6E4}">
                <adec:decorative xmlns:adec="http://schemas.microsoft.com/office/drawing/2017/decorative" val="1"/>
              </a:ext>
            </a:extLst>
          </p:cNvPr>
          <p:cNvSpPr/>
          <p:nvPr/>
        </p:nvSpPr>
        <p:spPr>
          <a:xfrm>
            <a:off x="1376011" y="5369170"/>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0000"/>
              </a:solidFill>
              <a:effectLst/>
              <a:uLnTx/>
              <a:uFillTx/>
              <a:latin typeface="Segoe UI"/>
              <a:ea typeface="+mn-ea"/>
              <a:cs typeface="+mn-cs"/>
            </a:endParaRPr>
          </a:p>
        </p:txBody>
      </p:sp>
      <p:pic>
        <p:nvPicPr>
          <p:cNvPr id="2" name="Graphic 1">
            <a:extLst>
              <a:ext uri="{FF2B5EF4-FFF2-40B4-BE49-F238E27FC236}">
                <a16:creationId xmlns:a16="http://schemas.microsoft.com/office/drawing/2014/main" id="{D8B354CF-A423-413E-AC59-EB65165DF8F0}"/>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1194001"/>
            <a:ext cx="933775" cy="933775"/>
          </a:xfrm>
          <a:prstGeom prst="rect">
            <a:avLst/>
          </a:prstGeom>
        </p:spPr>
      </p:pic>
      <p:pic>
        <p:nvPicPr>
          <p:cNvPr id="4" name="Graphic 3">
            <a:extLst>
              <a:ext uri="{FF2B5EF4-FFF2-40B4-BE49-F238E27FC236}">
                <a16:creationId xmlns:a16="http://schemas.microsoft.com/office/drawing/2014/main" id="{F3154490-1154-405C-8FF8-888A051BD254}"/>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2879003"/>
            <a:ext cx="933775" cy="933775"/>
          </a:xfrm>
          <a:prstGeom prst="rect">
            <a:avLst/>
          </a:prstGeom>
        </p:spPr>
      </p:pic>
      <p:pic>
        <p:nvPicPr>
          <p:cNvPr id="5" name="Graphic 4">
            <a:extLst>
              <a:ext uri="{FF2B5EF4-FFF2-40B4-BE49-F238E27FC236}">
                <a16:creationId xmlns:a16="http://schemas.microsoft.com/office/drawing/2014/main" id="{024724A0-8F4C-428B-8FA8-41AFED001D23}"/>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4544137"/>
            <a:ext cx="933775" cy="933775"/>
          </a:xfrm>
          <a:prstGeom prst="rect">
            <a:avLst/>
          </a:prstGeom>
        </p:spPr>
      </p:pic>
    </p:spTree>
    <p:extLst>
      <p:ext uri="{BB962C8B-B14F-4D97-AF65-F5344CB8AC3E}">
        <p14:creationId xmlns:p14="http://schemas.microsoft.com/office/powerpoint/2010/main" val="18295648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00F13B9-D3B4-22FE-AA8E-C2BFA5A5CCCA}"/>
              </a:ext>
            </a:extLst>
          </p:cNvPr>
          <p:cNvSpPr>
            <a:spLocks noGrp="1"/>
          </p:cNvSpPr>
          <p:nvPr>
            <p:ph type="title"/>
          </p:nvPr>
        </p:nvSpPr>
        <p:spPr/>
        <p:txBody>
          <a:bodyPr/>
          <a:lstStyle/>
          <a:p>
            <a:r>
              <a:rPr lang="en-US"/>
              <a:t>Further reading</a:t>
            </a:r>
          </a:p>
        </p:txBody>
      </p:sp>
      <p:sp>
        <p:nvSpPr>
          <p:cNvPr id="13" name="TextBox 12">
            <a:extLst>
              <a:ext uri="{FF2B5EF4-FFF2-40B4-BE49-F238E27FC236}">
                <a16:creationId xmlns:a16="http://schemas.microsoft.com/office/drawing/2014/main" id="{8F4DCAA7-2167-5FC2-806E-39FA9FA0D5B6}"/>
              </a:ext>
            </a:extLst>
          </p:cNvPr>
          <p:cNvSpPr txBox="1"/>
          <p:nvPr/>
        </p:nvSpPr>
        <p:spPr>
          <a:xfrm>
            <a:off x="2888243" y="2709199"/>
            <a:ext cx="7280404" cy="646331"/>
          </a:xfrm>
          <a:prstGeom prst="rect">
            <a:avLst/>
          </a:prstGeom>
          <a:noFill/>
        </p:spPr>
        <p:txBody>
          <a:bodyPr wrap="square">
            <a:spAutoFit/>
          </a:bodyPr>
          <a:lstStyle/>
          <a:p>
            <a:r>
              <a:rPr lang="en-US" sz="1800" dirty="0"/>
              <a:t>Transfer and transform data with Azure Synapse Analytics Pipelines</a:t>
            </a:r>
          </a:p>
          <a:p>
            <a:r>
              <a:rPr lang="en-US" sz="1800" dirty="0">
                <a:solidFill>
                  <a:schemeClr val="tx2"/>
                </a:solidFill>
              </a:rPr>
              <a:t>https://aka.ms/mslearn-synapse-pipelines</a:t>
            </a:r>
          </a:p>
        </p:txBody>
      </p:sp>
      <p:grpSp>
        <p:nvGrpSpPr>
          <p:cNvPr id="12" name="Group 11">
            <a:extLst>
              <a:ext uri="{FF2B5EF4-FFF2-40B4-BE49-F238E27FC236}">
                <a16:creationId xmlns:a16="http://schemas.microsoft.com/office/drawing/2014/main" id="{7737748E-50D2-CBA3-0C3D-CE3FBD2B77FC}"/>
              </a:ext>
              <a:ext uri="{C183D7F6-B498-43B3-948B-1728B52AA6E4}">
                <adec:decorative xmlns:adec="http://schemas.microsoft.com/office/drawing/2017/decorative" val="1"/>
              </a:ext>
            </a:extLst>
          </p:cNvPr>
          <p:cNvGrpSpPr/>
          <p:nvPr/>
        </p:nvGrpSpPr>
        <p:grpSpPr>
          <a:xfrm>
            <a:off x="1610428" y="2494100"/>
            <a:ext cx="1248772" cy="1076528"/>
            <a:chOff x="1610428" y="2494100"/>
            <a:chExt cx="1248772" cy="1076528"/>
          </a:xfrm>
        </p:grpSpPr>
        <p:sp>
          <p:nvSpPr>
            <p:cNvPr id="5" name="Hexagon 4">
              <a:extLst>
                <a:ext uri="{FF2B5EF4-FFF2-40B4-BE49-F238E27FC236}">
                  <a16:creationId xmlns:a16="http://schemas.microsoft.com/office/drawing/2014/main" id="{AE4289D1-3B0F-453F-B1E6-1AA476657DE7}"/>
                </a:ext>
              </a:extLst>
            </p:cNvPr>
            <p:cNvSpPr/>
            <p:nvPr/>
          </p:nvSpPr>
          <p:spPr bwMode="auto">
            <a:xfrm rot="1831127">
              <a:off x="1610428" y="2494100"/>
              <a:ext cx="1248772" cy="1076528"/>
            </a:xfrm>
            <a:prstGeom prst="hexagon">
              <a:avLst>
                <a:gd name="adj" fmla="val 28723"/>
                <a:gd name="vf" fmla="val 115470"/>
              </a:avLst>
            </a:prstGeom>
            <a:solidFill>
              <a:schemeClr val="accent4">
                <a:lumMod val="60000"/>
                <a:lumOff val="40000"/>
              </a:schemeClr>
            </a:solidFill>
            <a:ln w="3810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grpSp>
          <p:nvGrpSpPr>
            <p:cNvPr id="4" name="Group 3">
              <a:extLst>
                <a:ext uri="{FF2B5EF4-FFF2-40B4-BE49-F238E27FC236}">
                  <a16:creationId xmlns:a16="http://schemas.microsoft.com/office/drawing/2014/main" id="{B97EE768-9C15-0B98-99D7-A0E92165E27D}"/>
                </a:ext>
              </a:extLst>
            </p:cNvPr>
            <p:cNvGrpSpPr/>
            <p:nvPr/>
          </p:nvGrpSpPr>
          <p:grpSpPr>
            <a:xfrm>
              <a:off x="1811569" y="2550272"/>
              <a:ext cx="991618" cy="964183"/>
              <a:chOff x="3159260" y="2483653"/>
              <a:chExt cx="622471" cy="605249"/>
            </a:xfrm>
          </p:grpSpPr>
          <p:grpSp>
            <p:nvGrpSpPr>
              <p:cNvPr id="8" name="Group 7">
                <a:extLst>
                  <a:ext uri="{FF2B5EF4-FFF2-40B4-BE49-F238E27FC236}">
                    <a16:creationId xmlns:a16="http://schemas.microsoft.com/office/drawing/2014/main" id="{DD01FBC7-3F0F-5879-7D74-0900ECEC7E32}"/>
                  </a:ext>
                </a:extLst>
              </p:cNvPr>
              <p:cNvGrpSpPr/>
              <p:nvPr/>
            </p:nvGrpSpPr>
            <p:grpSpPr>
              <a:xfrm>
                <a:off x="3159260" y="2483653"/>
                <a:ext cx="402220" cy="402220"/>
                <a:chOff x="5312147" y="982318"/>
                <a:chExt cx="871089" cy="871089"/>
              </a:xfrm>
            </p:grpSpPr>
            <p:sp>
              <p:nvSpPr>
                <p:cNvPr id="10" name="Hexagon 9">
                  <a:extLst>
                    <a:ext uri="{FF2B5EF4-FFF2-40B4-BE49-F238E27FC236}">
                      <a16:creationId xmlns:a16="http://schemas.microsoft.com/office/drawing/2014/main" id="{B1A03F9C-60AF-A945-FDDE-BE1A50A64AD8}"/>
                    </a:ext>
                  </a:extLst>
                </p:cNvPr>
                <p:cNvSpPr/>
                <p:nvPr/>
              </p:nvSpPr>
              <p:spPr>
                <a:xfrm rot="1701610">
                  <a:off x="5335322" y="1064392"/>
                  <a:ext cx="824740" cy="706942"/>
                </a:xfrm>
                <a:prstGeom prst="hexagon">
                  <a:avLst>
                    <a:gd name="adj" fmla="val 29416"/>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Graphic 10">
                  <a:extLst>
                    <a:ext uri="{FF2B5EF4-FFF2-40B4-BE49-F238E27FC236}">
                      <a16:creationId xmlns:a16="http://schemas.microsoft.com/office/drawing/2014/main" id="{6E6C3689-4C4A-EC42-829C-D154F9AAB1D7}"/>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12147" y="982318"/>
                  <a:ext cx="871089" cy="871089"/>
                </a:xfrm>
                <a:prstGeom prst="rect">
                  <a:avLst/>
                </a:prstGeom>
              </p:spPr>
            </p:pic>
          </p:grpSp>
          <p:pic>
            <p:nvPicPr>
              <p:cNvPr id="9" name="Graphic 8" descr="Gears with solid fill">
                <a:extLst>
                  <a:ext uri="{FF2B5EF4-FFF2-40B4-BE49-F238E27FC236}">
                    <a16:creationId xmlns:a16="http://schemas.microsoft.com/office/drawing/2014/main" id="{59BC4D5E-7301-530C-1A4A-78F3B01E474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341228" y="2648399"/>
                <a:ext cx="440503" cy="440503"/>
              </a:xfrm>
              <a:prstGeom prst="rect">
                <a:avLst/>
              </a:prstGeom>
            </p:spPr>
          </p:pic>
        </p:grpSp>
      </p:grpSp>
    </p:spTree>
    <p:extLst>
      <p:ext uri="{BB962C8B-B14F-4D97-AF65-F5344CB8AC3E}">
        <p14:creationId xmlns:p14="http://schemas.microsoft.com/office/powerpoint/2010/main" val="329185916"/>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a:t>Agenda</a:t>
            </a:r>
          </a:p>
        </p:txBody>
      </p:sp>
      <p:sp>
        <p:nvSpPr>
          <p:cNvPr id="6" name="Text Placeholder 5"/>
          <p:cNvSpPr>
            <a:spLocks noGrp="1"/>
          </p:cNvSpPr>
          <p:nvPr>
            <p:ph type="body" sz="quarter" idx="21"/>
          </p:nvPr>
        </p:nvSpPr>
        <p:spPr>
          <a:xfrm>
            <a:off x="4078287" y="2221261"/>
            <a:ext cx="7695069" cy="1224436"/>
          </a:xfrm>
        </p:spPr>
        <p:txBody>
          <a:bodyPr/>
          <a:lstStyle/>
          <a:p>
            <a:pPr lvl="1"/>
            <a:r>
              <a:rPr lang="en-US" dirty="0"/>
              <a:t>Build a data pipeline in Azure Synapse Analytics</a:t>
            </a:r>
          </a:p>
        </p:txBody>
      </p:sp>
      <p:sp>
        <p:nvSpPr>
          <p:cNvPr id="3" name="Text Placeholder 2"/>
          <p:cNvSpPr>
            <a:spLocks noGrp="1"/>
          </p:cNvSpPr>
          <p:nvPr>
            <p:ph type="body" sz="quarter" idx="23"/>
          </p:nvPr>
        </p:nvSpPr>
        <p:spPr>
          <a:xfrm>
            <a:off x="4078287" y="3308368"/>
            <a:ext cx="7695069" cy="1224436"/>
          </a:xfrm>
        </p:spPr>
        <p:txBody>
          <a:bodyPr/>
          <a:lstStyle/>
          <a:p>
            <a:pPr lvl="1"/>
            <a:r>
              <a:rPr lang="en-US" dirty="0"/>
              <a:t>Use Spark Notebooks in an Azure Synapse Pipeline</a:t>
            </a:r>
          </a:p>
        </p:txBody>
      </p:sp>
      <p:grpSp>
        <p:nvGrpSpPr>
          <p:cNvPr id="25" name="Group 24">
            <a:extLst>
              <a:ext uri="{FF2B5EF4-FFF2-40B4-BE49-F238E27FC236}">
                <a16:creationId xmlns:a16="http://schemas.microsoft.com/office/drawing/2014/main" id="{804A8636-31DB-E244-E9EE-1D0065E1105F}"/>
              </a:ext>
              <a:ext uri="{C183D7F6-B498-43B3-948B-1728B52AA6E4}">
                <adec:decorative xmlns:adec="http://schemas.microsoft.com/office/drawing/2017/decorative" val="1"/>
              </a:ext>
            </a:extLst>
          </p:cNvPr>
          <p:cNvGrpSpPr/>
          <p:nvPr/>
        </p:nvGrpSpPr>
        <p:grpSpPr>
          <a:xfrm>
            <a:off x="3090424" y="2441246"/>
            <a:ext cx="702232" cy="702232"/>
            <a:chOff x="3090424" y="2441246"/>
            <a:chExt cx="702232" cy="702232"/>
          </a:xfrm>
        </p:grpSpPr>
        <p:sp>
          <p:nvSpPr>
            <p:cNvPr id="10" name="Oval 9">
              <a:extLst>
                <a:ext uri="{FF2B5EF4-FFF2-40B4-BE49-F238E27FC236}">
                  <a16:creationId xmlns:a16="http://schemas.microsoft.com/office/drawing/2014/main" id="{7DB2CB6D-FF87-FCD9-53D5-DC36F6640CE0}"/>
                </a:ext>
              </a:extLst>
            </p:cNvPr>
            <p:cNvSpPr/>
            <p:nvPr/>
          </p:nvSpPr>
          <p:spPr bwMode="auto">
            <a:xfrm>
              <a:off x="3090424" y="2441246"/>
              <a:ext cx="702232" cy="702232"/>
            </a:xfrm>
            <a:prstGeom prst="ellipse">
              <a:avLst/>
            </a:prstGeom>
            <a:gradFill flip="none" rotWithShape="1">
              <a:gsLst>
                <a:gs pos="0">
                  <a:schemeClr val="accent4">
                    <a:lumMod val="60000"/>
                    <a:lumOff val="40000"/>
                    <a:shade val="30000"/>
                    <a:satMod val="115000"/>
                  </a:schemeClr>
                </a:gs>
                <a:gs pos="50000">
                  <a:schemeClr val="accent4">
                    <a:lumMod val="60000"/>
                    <a:lumOff val="40000"/>
                    <a:shade val="67500"/>
                    <a:satMod val="115000"/>
                  </a:schemeClr>
                </a:gs>
                <a:gs pos="100000">
                  <a:schemeClr val="accent4">
                    <a:lumMod val="60000"/>
                    <a:lumOff val="40000"/>
                    <a:shade val="100000"/>
                    <a:satMod val="115000"/>
                  </a:schemeClr>
                </a:gs>
              </a:gsLst>
              <a:lin ang="16200000" scaled="1"/>
              <a:tileRect/>
            </a:gradFill>
            <a:ln w="3810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grpSp>
          <p:nvGrpSpPr>
            <p:cNvPr id="9" name="Group 8">
              <a:extLst>
                <a:ext uri="{FF2B5EF4-FFF2-40B4-BE49-F238E27FC236}">
                  <a16:creationId xmlns:a16="http://schemas.microsoft.com/office/drawing/2014/main" id="{27CE9536-5098-4F67-9CF6-7C9C17DC7944}"/>
                </a:ext>
              </a:extLst>
            </p:cNvPr>
            <p:cNvGrpSpPr/>
            <p:nvPr/>
          </p:nvGrpSpPr>
          <p:grpSpPr>
            <a:xfrm>
              <a:off x="3159260" y="2483653"/>
              <a:ext cx="402220" cy="402220"/>
              <a:chOff x="5312147" y="982318"/>
              <a:chExt cx="871089" cy="871089"/>
            </a:xfrm>
          </p:grpSpPr>
          <p:sp>
            <p:nvSpPr>
              <p:cNvPr id="5" name="Hexagon 4">
                <a:extLst>
                  <a:ext uri="{FF2B5EF4-FFF2-40B4-BE49-F238E27FC236}">
                    <a16:creationId xmlns:a16="http://schemas.microsoft.com/office/drawing/2014/main" id="{893A08F8-5E9F-0233-3743-3AF97FF36B07}"/>
                  </a:ext>
                </a:extLst>
              </p:cNvPr>
              <p:cNvSpPr/>
              <p:nvPr/>
            </p:nvSpPr>
            <p:spPr>
              <a:xfrm rot="1701610">
                <a:off x="5335322" y="1064392"/>
                <a:ext cx="824740" cy="706942"/>
              </a:xfrm>
              <a:prstGeom prst="hexagon">
                <a:avLst>
                  <a:gd name="adj" fmla="val 29416"/>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Graphic 6">
                <a:extLst>
                  <a:ext uri="{FF2B5EF4-FFF2-40B4-BE49-F238E27FC236}">
                    <a16:creationId xmlns:a16="http://schemas.microsoft.com/office/drawing/2014/main" id="{A89A3010-8AD6-172C-5C10-AC39265B6C9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12147" y="982318"/>
                <a:ext cx="871089" cy="871089"/>
              </a:xfrm>
              <a:prstGeom prst="rect">
                <a:avLst/>
              </a:prstGeom>
            </p:spPr>
          </p:pic>
        </p:grpSp>
        <p:pic>
          <p:nvPicPr>
            <p:cNvPr id="19" name="Graphic 18" descr="Gears with solid fill">
              <a:extLst>
                <a:ext uri="{FF2B5EF4-FFF2-40B4-BE49-F238E27FC236}">
                  <a16:creationId xmlns:a16="http://schemas.microsoft.com/office/drawing/2014/main" id="{DE888D04-AB1A-E7B9-3711-578EACE9CF6A}"/>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341228" y="2648399"/>
              <a:ext cx="440503" cy="440503"/>
            </a:xfrm>
            <a:prstGeom prst="rect">
              <a:avLst/>
            </a:prstGeom>
          </p:spPr>
        </p:pic>
      </p:grpSp>
      <p:grpSp>
        <p:nvGrpSpPr>
          <p:cNvPr id="24" name="Group 23">
            <a:extLst>
              <a:ext uri="{FF2B5EF4-FFF2-40B4-BE49-F238E27FC236}">
                <a16:creationId xmlns:a16="http://schemas.microsoft.com/office/drawing/2014/main" id="{0BFC3C57-6608-B84B-C51D-5E174007E543}"/>
              </a:ext>
              <a:ext uri="{C183D7F6-B498-43B3-948B-1728B52AA6E4}">
                <adec:decorative xmlns:adec="http://schemas.microsoft.com/office/drawing/2017/decorative" val="1"/>
              </a:ext>
            </a:extLst>
          </p:cNvPr>
          <p:cNvGrpSpPr/>
          <p:nvPr/>
        </p:nvGrpSpPr>
        <p:grpSpPr>
          <a:xfrm>
            <a:off x="3090424" y="3569470"/>
            <a:ext cx="702232" cy="702232"/>
            <a:chOff x="3090424" y="3569470"/>
            <a:chExt cx="702232" cy="702232"/>
          </a:xfrm>
        </p:grpSpPr>
        <p:sp>
          <p:nvSpPr>
            <p:cNvPr id="4" name="Oval 3">
              <a:extLst>
                <a:ext uri="{FF2B5EF4-FFF2-40B4-BE49-F238E27FC236}">
                  <a16:creationId xmlns:a16="http://schemas.microsoft.com/office/drawing/2014/main" id="{49FD9E79-14CE-B100-8AFB-2F510C0B6595}"/>
                </a:ext>
              </a:extLst>
            </p:cNvPr>
            <p:cNvSpPr/>
            <p:nvPr/>
          </p:nvSpPr>
          <p:spPr bwMode="auto">
            <a:xfrm>
              <a:off x="3090424" y="3569470"/>
              <a:ext cx="702232" cy="702232"/>
            </a:xfrm>
            <a:prstGeom prst="ellipse">
              <a:avLst/>
            </a:prstGeom>
            <a:gradFill flip="none" rotWithShape="1">
              <a:gsLst>
                <a:gs pos="0">
                  <a:schemeClr val="accent4">
                    <a:lumMod val="60000"/>
                    <a:lumOff val="40000"/>
                    <a:shade val="30000"/>
                    <a:satMod val="115000"/>
                  </a:schemeClr>
                </a:gs>
                <a:gs pos="50000">
                  <a:schemeClr val="accent4">
                    <a:lumMod val="60000"/>
                    <a:lumOff val="40000"/>
                    <a:shade val="67500"/>
                    <a:satMod val="115000"/>
                  </a:schemeClr>
                </a:gs>
                <a:gs pos="100000">
                  <a:schemeClr val="accent4">
                    <a:lumMod val="60000"/>
                    <a:lumOff val="40000"/>
                    <a:shade val="100000"/>
                    <a:satMod val="115000"/>
                  </a:schemeClr>
                </a:gs>
              </a:gsLst>
              <a:lin ang="16200000" scaled="1"/>
              <a:tileRect/>
            </a:gradFill>
            <a:ln w="3810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16" name="Graphic 15" descr="Single gear with solid fill">
              <a:extLst>
                <a:ext uri="{FF2B5EF4-FFF2-40B4-BE49-F238E27FC236}">
                  <a16:creationId xmlns:a16="http://schemas.microsoft.com/office/drawing/2014/main" id="{AD787D14-2C41-6BB2-14A8-CF98D4CF6ED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340802" y="3918382"/>
              <a:ext cx="315895" cy="315895"/>
            </a:xfrm>
            <a:prstGeom prst="rect">
              <a:avLst/>
            </a:prstGeom>
          </p:spPr>
        </p:pic>
        <p:grpSp>
          <p:nvGrpSpPr>
            <p:cNvPr id="20" name="Group 19">
              <a:extLst>
                <a:ext uri="{FF2B5EF4-FFF2-40B4-BE49-F238E27FC236}">
                  <a16:creationId xmlns:a16="http://schemas.microsoft.com/office/drawing/2014/main" id="{1119D02F-7120-32EC-2FC7-89668C484FA3}"/>
                </a:ext>
              </a:extLst>
            </p:cNvPr>
            <p:cNvGrpSpPr/>
            <p:nvPr/>
          </p:nvGrpSpPr>
          <p:grpSpPr>
            <a:xfrm>
              <a:off x="3140118" y="3621790"/>
              <a:ext cx="402220" cy="402220"/>
              <a:chOff x="5312147" y="982318"/>
              <a:chExt cx="871089" cy="871089"/>
            </a:xfrm>
          </p:grpSpPr>
          <p:sp>
            <p:nvSpPr>
              <p:cNvPr id="21" name="Hexagon 20">
                <a:extLst>
                  <a:ext uri="{FF2B5EF4-FFF2-40B4-BE49-F238E27FC236}">
                    <a16:creationId xmlns:a16="http://schemas.microsoft.com/office/drawing/2014/main" id="{F41E4268-D806-19AE-8F3F-C7A157ABD8AA}"/>
                  </a:ext>
                </a:extLst>
              </p:cNvPr>
              <p:cNvSpPr/>
              <p:nvPr/>
            </p:nvSpPr>
            <p:spPr>
              <a:xfrm rot="1701610">
                <a:off x="5335322" y="1064392"/>
                <a:ext cx="824740" cy="706942"/>
              </a:xfrm>
              <a:prstGeom prst="hexagon">
                <a:avLst>
                  <a:gd name="adj" fmla="val 29416"/>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22" name="Graphic 21">
                <a:extLst>
                  <a:ext uri="{FF2B5EF4-FFF2-40B4-BE49-F238E27FC236}">
                    <a16:creationId xmlns:a16="http://schemas.microsoft.com/office/drawing/2014/main" id="{D2EA9A52-BE62-AAC8-D16C-B97ADB88428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12147" y="982318"/>
                <a:ext cx="871089" cy="871089"/>
              </a:xfrm>
              <a:prstGeom prst="rect">
                <a:avLst/>
              </a:prstGeom>
            </p:spPr>
          </p:pic>
        </p:grpSp>
        <p:sp>
          <p:nvSpPr>
            <p:cNvPr id="23" name="Star: 5 Points 22">
              <a:extLst>
                <a:ext uri="{FF2B5EF4-FFF2-40B4-BE49-F238E27FC236}">
                  <a16:creationId xmlns:a16="http://schemas.microsoft.com/office/drawing/2014/main" id="{F4B96863-23DE-3E2C-B9C9-5CD4A7FC56F9}"/>
                </a:ext>
              </a:extLst>
            </p:cNvPr>
            <p:cNvSpPr/>
            <p:nvPr/>
          </p:nvSpPr>
          <p:spPr bwMode="auto">
            <a:xfrm rot="900000">
              <a:off x="3542331" y="3771027"/>
              <a:ext cx="223926" cy="223926"/>
            </a:xfrm>
            <a:prstGeom prst="star5">
              <a:avLst/>
            </a:prstGeom>
            <a:solidFill>
              <a:schemeClr val="bg1"/>
            </a:solidFill>
            <a:ln w="19050">
              <a:solidFill>
                <a:srgbClr val="FF6600"/>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grpSp>
    </p:spTree>
    <p:extLst>
      <p:ext uri="{BB962C8B-B14F-4D97-AF65-F5344CB8AC3E}">
        <p14:creationId xmlns:p14="http://schemas.microsoft.com/office/powerpoint/2010/main" val="4244671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a:xfrm>
            <a:off x="418644" y="2526646"/>
            <a:ext cx="9082037" cy="1784048"/>
          </a:xfrm>
        </p:spPr>
        <p:txBody>
          <a:bodyPr/>
          <a:lstStyle/>
          <a:p>
            <a:r>
              <a:rPr lang="en-US" dirty="0"/>
              <a:t>Build a data pipeline in Azure Synapse Analytics</a:t>
            </a:r>
          </a:p>
        </p:txBody>
      </p:sp>
      <p:grpSp>
        <p:nvGrpSpPr>
          <p:cNvPr id="3" name="Group 2">
            <a:extLst>
              <a:ext uri="{FF2B5EF4-FFF2-40B4-BE49-F238E27FC236}">
                <a16:creationId xmlns:a16="http://schemas.microsoft.com/office/drawing/2014/main" id="{8FB3085C-7C1F-5265-8BF6-43D107D3BBA2}"/>
              </a:ext>
              <a:ext uri="{C183D7F6-B498-43B3-948B-1728B52AA6E4}">
                <adec:decorative xmlns:adec="http://schemas.microsoft.com/office/drawing/2017/decorative" val="1"/>
              </a:ext>
            </a:extLst>
          </p:cNvPr>
          <p:cNvGrpSpPr/>
          <p:nvPr/>
        </p:nvGrpSpPr>
        <p:grpSpPr>
          <a:xfrm>
            <a:off x="10197400" y="2869660"/>
            <a:ext cx="1118680" cy="1118680"/>
            <a:chOff x="3090424" y="2441246"/>
            <a:chExt cx="702232" cy="702232"/>
          </a:xfrm>
        </p:grpSpPr>
        <p:sp>
          <p:nvSpPr>
            <p:cNvPr id="4" name="Oval 3">
              <a:extLst>
                <a:ext uri="{FF2B5EF4-FFF2-40B4-BE49-F238E27FC236}">
                  <a16:creationId xmlns:a16="http://schemas.microsoft.com/office/drawing/2014/main" id="{ED58BF56-7F12-D767-6323-10B7835641AF}"/>
                </a:ext>
              </a:extLst>
            </p:cNvPr>
            <p:cNvSpPr/>
            <p:nvPr/>
          </p:nvSpPr>
          <p:spPr bwMode="auto">
            <a:xfrm>
              <a:off x="3090424" y="2441246"/>
              <a:ext cx="702232" cy="702232"/>
            </a:xfrm>
            <a:prstGeom prst="ellipse">
              <a:avLst/>
            </a:prstGeom>
            <a:gradFill flip="none" rotWithShape="1">
              <a:gsLst>
                <a:gs pos="0">
                  <a:schemeClr val="accent4">
                    <a:lumMod val="60000"/>
                    <a:lumOff val="40000"/>
                    <a:shade val="30000"/>
                    <a:satMod val="115000"/>
                  </a:schemeClr>
                </a:gs>
                <a:gs pos="50000">
                  <a:schemeClr val="accent4">
                    <a:lumMod val="60000"/>
                    <a:lumOff val="40000"/>
                    <a:shade val="67500"/>
                    <a:satMod val="115000"/>
                  </a:schemeClr>
                </a:gs>
                <a:gs pos="100000">
                  <a:schemeClr val="accent4">
                    <a:lumMod val="60000"/>
                    <a:lumOff val="40000"/>
                    <a:shade val="100000"/>
                    <a:satMod val="115000"/>
                  </a:schemeClr>
                </a:gs>
              </a:gsLst>
              <a:lin ang="16200000" scaled="1"/>
              <a:tileRect/>
            </a:gradFill>
            <a:ln w="3810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grpSp>
          <p:nvGrpSpPr>
            <p:cNvPr id="6" name="Group 5">
              <a:extLst>
                <a:ext uri="{FF2B5EF4-FFF2-40B4-BE49-F238E27FC236}">
                  <a16:creationId xmlns:a16="http://schemas.microsoft.com/office/drawing/2014/main" id="{CBE850AD-7DDF-81C2-5E67-2FE75A88DAC7}"/>
                </a:ext>
              </a:extLst>
            </p:cNvPr>
            <p:cNvGrpSpPr/>
            <p:nvPr/>
          </p:nvGrpSpPr>
          <p:grpSpPr>
            <a:xfrm>
              <a:off x="3159260" y="2483653"/>
              <a:ext cx="402220" cy="402220"/>
              <a:chOff x="5312147" y="982318"/>
              <a:chExt cx="871089" cy="871089"/>
            </a:xfrm>
          </p:grpSpPr>
          <p:sp>
            <p:nvSpPr>
              <p:cNvPr id="8" name="Hexagon 7">
                <a:extLst>
                  <a:ext uri="{FF2B5EF4-FFF2-40B4-BE49-F238E27FC236}">
                    <a16:creationId xmlns:a16="http://schemas.microsoft.com/office/drawing/2014/main" id="{A155F6EA-F01B-0F08-5638-C9175C103E5A}"/>
                  </a:ext>
                </a:extLst>
              </p:cNvPr>
              <p:cNvSpPr/>
              <p:nvPr/>
            </p:nvSpPr>
            <p:spPr>
              <a:xfrm rot="1701610">
                <a:off x="5335322" y="1064392"/>
                <a:ext cx="824740" cy="706942"/>
              </a:xfrm>
              <a:prstGeom prst="hexagon">
                <a:avLst>
                  <a:gd name="adj" fmla="val 29416"/>
                  <a:gd name="vf" fmla="val 11547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 name="Graphic 8">
                <a:extLst>
                  <a:ext uri="{FF2B5EF4-FFF2-40B4-BE49-F238E27FC236}">
                    <a16:creationId xmlns:a16="http://schemas.microsoft.com/office/drawing/2014/main" id="{277A46B6-7DAB-8DFE-84D0-72682CA48A0F}"/>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12147" y="982318"/>
                <a:ext cx="871089" cy="871089"/>
              </a:xfrm>
              <a:prstGeom prst="rect">
                <a:avLst/>
              </a:prstGeom>
            </p:spPr>
          </p:pic>
        </p:grpSp>
        <p:pic>
          <p:nvPicPr>
            <p:cNvPr id="7" name="Graphic 6" descr="Gears with solid fill">
              <a:extLst>
                <a:ext uri="{FF2B5EF4-FFF2-40B4-BE49-F238E27FC236}">
                  <a16:creationId xmlns:a16="http://schemas.microsoft.com/office/drawing/2014/main" id="{1EE5ADC6-7201-4A1B-0B3C-3511E196A9A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341228" y="2648399"/>
              <a:ext cx="440503" cy="440503"/>
            </a:xfrm>
            <a:prstGeom prst="rect">
              <a:avLst/>
            </a:prstGeom>
          </p:spPr>
        </p:pic>
      </p:grpSp>
    </p:spTree>
    <p:extLst>
      <p:ext uri="{BB962C8B-B14F-4D97-AF65-F5344CB8AC3E}">
        <p14:creationId xmlns:p14="http://schemas.microsoft.com/office/powerpoint/2010/main" val="2281750522"/>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A47E51-1658-4F16-BD10-92B20EC3627B}"/>
              </a:ext>
            </a:extLst>
          </p:cNvPr>
          <p:cNvSpPr>
            <a:spLocks noGrp="1"/>
          </p:cNvSpPr>
          <p:nvPr>
            <p:ph type="title"/>
          </p:nvPr>
        </p:nvSpPr>
        <p:spPr/>
        <p:txBody>
          <a:bodyPr/>
          <a:lstStyle/>
          <a:p>
            <a:r>
              <a:rPr lang="en-US" dirty="0"/>
              <a:t>Understand pipelines</a:t>
            </a:r>
          </a:p>
        </p:txBody>
      </p:sp>
      <p:sp>
        <p:nvSpPr>
          <p:cNvPr id="14" name="Text Placeholder 13">
            <a:extLst>
              <a:ext uri="{FF2B5EF4-FFF2-40B4-BE49-F238E27FC236}">
                <a16:creationId xmlns:a16="http://schemas.microsoft.com/office/drawing/2014/main" id="{D8599343-4B6C-2BEA-4E88-2FE172D21B08}"/>
              </a:ext>
            </a:extLst>
          </p:cNvPr>
          <p:cNvSpPr>
            <a:spLocks noGrp="1"/>
          </p:cNvSpPr>
          <p:nvPr>
            <p:ph type="body" sz="quarter" idx="10"/>
          </p:nvPr>
        </p:nvSpPr>
        <p:spPr>
          <a:xfrm>
            <a:off x="134470" y="1534805"/>
            <a:ext cx="5078919" cy="3631763"/>
          </a:xfrm>
        </p:spPr>
        <p:txBody>
          <a:bodyPr/>
          <a:lstStyle/>
          <a:p>
            <a:pPr marL="342900" lvl="1" indent="-342900">
              <a:buFont typeface="Arial" panose="020B0604020202020204" pitchFamily="34" charset="0"/>
              <a:buChar char="•"/>
            </a:pPr>
            <a:r>
              <a:rPr lang="en-US" sz="1700" dirty="0"/>
              <a:t>Pipelines encapsulate a flow of </a:t>
            </a:r>
            <a:r>
              <a:rPr lang="en-US" sz="1700" i="1" dirty="0"/>
              <a:t>activities</a:t>
            </a:r>
            <a:r>
              <a:rPr lang="en-US" sz="1700" dirty="0"/>
              <a:t> that are orchestrated by an </a:t>
            </a:r>
            <a:r>
              <a:rPr lang="en-US" sz="1700" i="1" dirty="0"/>
              <a:t>integration runtime</a:t>
            </a:r>
          </a:p>
          <a:p>
            <a:pPr marL="342900" lvl="1" indent="-342900">
              <a:buFont typeface="Arial" panose="020B0604020202020204" pitchFamily="34" charset="0"/>
              <a:buChar char="•"/>
            </a:pPr>
            <a:r>
              <a:rPr lang="en-US" sz="1700" dirty="0"/>
              <a:t>Activities can include</a:t>
            </a:r>
            <a:r>
              <a:rPr lang="en-US" sz="1800" dirty="0"/>
              <a:t>:</a:t>
            </a:r>
          </a:p>
          <a:p>
            <a:pPr marL="685800" lvl="2" indent="-342900"/>
            <a:r>
              <a:rPr lang="en-US" sz="1600" i="1" dirty="0"/>
              <a:t>Data movement</a:t>
            </a:r>
            <a:r>
              <a:rPr lang="en-US" sz="1600" dirty="0"/>
              <a:t> and </a:t>
            </a:r>
            <a:r>
              <a:rPr lang="en-US" sz="1600" i="1" dirty="0"/>
              <a:t>data transformation</a:t>
            </a:r>
            <a:r>
              <a:rPr lang="en-US" sz="1600" dirty="0"/>
              <a:t> activities that transfer data from </a:t>
            </a:r>
            <a:r>
              <a:rPr lang="en-US" sz="1600" i="1" dirty="0"/>
              <a:t>sources</a:t>
            </a:r>
            <a:r>
              <a:rPr lang="en-US" sz="1600" dirty="0"/>
              <a:t> to </a:t>
            </a:r>
            <a:r>
              <a:rPr lang="en-US" sz="1600" i="1" dirty="0"/>
              <a:t>sinks</a:t>
            </a:r>
          </a:p>
          <a:p>
            <a:pPr marL="685800" lvl="2" indent="-342900"/>
            <a:r>
              <a:rPr lang="en-US" sz="1600" dirty="0"/>
              <a:t>External processing activities</a:t>
            </a:r>
          </a:p>
          <a:p>
            <a:pPr marL="685800" lvl="2" indent="-342900"/>
            <a:r>
              <a:rPr lang="en-US" sz="1600" i="1" dirty="0"/>
              <a:t>Control flow </a:t>
            </a:r>
            <a:r>
              <a:rPr lang="en-US" sz="1600" dirty="0"/>
              <a:t>activities that manage variables and processing logic</a:t>
            </a:r>
            <a:endParaRPr lang="en-US" sz="1600" i="1" dirty="0"/>
          </a:p>
          <a:p>
            <a:pPr marL="342900" lvl="1" indent="-342900">
              <a:buFont typeface="Arial" panose="020B0604020202020204" pitchFamily="34" charset="0"/>
              <a:buChar char="•"/>
            </a:pPr>
            <a:r>
              <a:rPr lang="en-US" sz="1700" i="1" dirty="0"/>
              <a:t>Linked services </a:t>
            </a:r>
            <a:r>
              <a:rPr lang="en-US" sz="1700" dirty="0"/>
              <a:t>provide access to data stores and processing platforms where activities can be run</a:t>
            </a:r>
          </a:p>
          <a:p>
            <a:pPr marL="342900" lvl="1" indent="-342900">
              <a:buFont typeface="Arial" panose="020B0604020202020204" pitchFamily="34" charset="0"/>
              <a:buChar char="•"/>
            </a:pPr>
            <a:r>
              <a:rPr lang="en-US" sz="1700" dirty="0"/>
              <a:t>The data processed in a pipeline is defined in </a:t>
            </a:r>
            <a:r>
              <a:rPr lang="en-US" sz="1700" i="1" dirty="0"/>
              <a:t>datasets</a:t>
            </a:r>
            <a:r>
              <a:rPr lang="en-US" sz="1700" dirty="0"/>
              <a:t>, accessed through linked services</a:t>
            </a:r>
          </a:p>
        </p:txBody>
      </p:sp>
      <p:grpSp>
        <p:nvGrpSpPr>
          <p:cNvPr id="48" name="Group 47" descr="A diagram showing a pipeline with datasets, an integration runtime, linked services, and datasets">
            <a:extLst>
              <a:ext uri="{FF2B5EF4-FFF2-40B4-BE49-F238E27FC236}">
                <a16:creationId xmlns:a16="http://schemas.microsoft.com/office/drawing/2014/main" id="{095FCB4B-CB21-9580-53FA-9D8902200B61}"/>
              </a:ext>
            </a:extLst>
          </p:cNvPr>
          <p:cNvGrpSpPr/>
          <p:nvPr/>
        </p:nvGrpSpPr>
        <p:grpSpPr>
          <a:xfrm>
            <a:off x="5187493" y="1839948"/>
            <a:ext cx="6824190" cy="3510363"/>
            <a:chOff x="5187493" y="1839948"/>
            <a:chExt cx="6824190" cy="3510363"/>
          </a:xfrm>
        </p:grpSpPr>
        <p:grpSp>
          <p:nvGrpSpPr>
            <p:cNvPr id="40" name="Group 39" descr="A diagram of a pipeline containing activities and datasets. One activity is a data flow. Some activities are connected to linked services.">
              <a:extLst>
                <a:ext uri="{FF2B5EF4-FFF2-40B4-BE49-F238E27FC236}">
                  <a16:creationId xmlns:a16="http://schemas.microsoft.com/office/drawing/2014/main" id="{0A8002F6-3C1F-BE49-0B98-6CF969EFBD4C}"/>
                </a:ext>
              </a:extLst>
            </p:cNvPr>
            <p:cNvGrpSpPr/>
            <p:nvPr/>
          </p:nvGrpSpPr>
          <p:grpSpPr>
            <a:xfrm>
              <a:off x="5187493" y="1839948"/>
              <a:ext cx="6824190" cy="3483247"/>
              <a:chOff x="5175115" y="1405446"/>
              <a:chExt cx="6824190" cy="3483247"/>
            </a:xfrm>
          </p:grpSpPr>
          <p:grpSp>
            <p:nvGrpSpPr>
              <p:cNvPr id="7" name="Group 6">
                <a:extLst>
                  <a:ext uri="{FF2B5EF4-FFF2-40B4-BE49-F238E27FC236}">
                    <a16:creationId xmlns:a16="http://schemas.microsoft.com/office/drawing/2014/main" id="{80EA349C-8AF3-6AA1-063C-53B8E05ABB50}"/>
                  </a:ext>
                </a:extLst>
              </p:cNvPr>
              <p:cNvGrpSpPr/>
              <p:nvPr/>
            </p:nvGrpSpPr>
            <p:grpSpPr>
              <a:xfrm>
                <a:off x="5175115" y="1457326"/>
                <a:ext cx="6824190" cy="3431367"/>
                <a:chOff x="568831" y="1119417"/>
                <a:chExt cx="11054338" cy="5558387"/>
              </a:xfrm>
            </p:grpSpPr>
            <p:sp>
              <p:nvSpPr>
                <p:cNvPr id="115" name="Rectangle 114">
                  <a:extLst>
                    <a:ext uri="{FF2B5EF4-FFF2-40B4-BE49-F238E27FC236}">
                      <a16:creationId xmlns:a16="http://schemas.microsoft.com/office/drawing/2014/main" id="{9D7724E7-057C-4B8D-A329-4B1032C1641E}"/>
                    </a:ext>
                    <a:ext uri="{C183D7F6-B498-43B3-948B-1728B52AA6E4}">
                      <adec:decorative xmlns:adec="http://schemas.microsoft.com/office/drawing/2017/decorative" val="1"/>
                    </a:ext>
                  </a:extLst>
                </p:cNvPr>
                <p:cNvSpPr/>
                <p:nvPr/>
              </p:nvSpPr>
              <p:spPr bwMode="auto">
                <a:xfrm>
                  <a:off x="568831" y="1119417"/>
                  <a:ext cx="11054338" cy="5558387"/>
                </a:xfrm>
                <a:prstGeom prst="rect">
                  <a:avLst/>
                </a:prstGeom>
                <a:solidFill>
                  <a:schemeClr val="accent6"/>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1200" dirty="0" err="1">
                    <a:gradFill>
                      <a:gsLst>
                        <a:gs pos="0">
                          <a:srgbClr val="FFFFFF"/>
                        </a:gs>
                        <a:gs pos="100000">
                          <a:srgbClr val="FFFFFF"/>
                        </a:gs>
                      </a:gsLst>
                      <a:lin ang="5400000" scaled="0"/>
                    </a:gradFill>
                    <a:ea typeface="Segoe UI" pitchFamily="34" charset="0"/>
                    <a:cs typeface="Segoe UI" pitchFamily="34" charset="0"/>
                  </a:endParaRPr>
                </a:p>
              </p:txBody>
            </p:sp>
            <p:sp>
              <p:nvSpPr>
                <p:cNvPr id="5" name="Arrow: Right 4">
                  <a:extLst>
                    <a:ext uri="{FF2B5EF4-FFF2-40B4-BE49-F238E27FC236}">
                      <a16:creationId xmlns:a16="http://schemas.microsoft.com/office/drawing/2014/main" id="{DD42DA1A-E291-47BA-B8C0-8465DF0E6734}"/>
                    </a:ext>
                    <a:ext uri="{C183D7F6-B498-43B3-948B-1728B52AA6E4}">
                      <adec:decorative xmlns:adec="http://schemas.microsoft.com/office/drawing/2017/decorative" val="1"/>
                    </a:ext>
                  </a:extLst>
                </p:cNvPr>
                <p:cNvSpPr/>
                <p:nvPr/>
              </p:nvSpPr>
              <p:spPr bwMode="auto">
                <a:xfrm>
                  <a:off x="1179994" y="1804308"/>
                  <a:ext cx="10055387" cy="2824518"/>
                </a:xfrm>
                <a:prstGeom prst="rightArrow">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1200" dirty="0" err="1">
                    <a:gradFill>
                      <a:gsLst>
                        <a:gs pos="0">
                          <a:srgbClr val="FFFFFF"/>
                        </a:gs>
                        <a:gs pos="100000">
                          <a:srgbClr val="FFFFFF"/>
                        </a:gs>
                      </a:gsLst>
                      <a:lin ang="5400000" scaled="0"/>
                    </a:gradFill>
                    <a:ea typeface="Segoe UI" pitchFamily="34" charset="0"/>
                    <a:cs typeface="Segoe UI" pitchFamily="34" charset="0"/>
                  </a:endParaRPr>
                </a:p>
              </p:txBody>
            </p:sp>
            <p:sp>
              <p:nvSpPr>
                <p:cNvPr id="110" name="Rectangle 109">
                  <a:extLst>
                    <a:ext uri="{FF2B5EF4-FFF2-40B4-BE49-F238E27FC236}">
                      <a16:creationId xmlns:a16="http://schemas.microsoft.com/office/drawing/2014/main" id="{6ABD7DE3-4BAD-4CD5-9A49-8915959ED2B0}"/>
                    </a:ext>
                    <a:ext uri="{C183D7F6-B498-43B3-948B-1728B52AA6E4}">
                      <adec:decorative xmlns:adec="http://schemas.microsoft.com/office/drawing/2017/decorative" val="1"/>
                    </a:ext>
                  </a:extLst>
                </p:cNvPr>
                <p:cNvSpPr/>
                <p:nvPr/>
              </p:nvSpPr>
              <p:spPr bwMode="auto">
                <a:xfrm>
                  <a:off x="957660" y="4663125"/>
                  <a:ext cx="10387489" cy="1126696"/>
                </a:xfrm>
                <a:prstGeom prst="rect">
                  <a:avLst/>
                </a:prstGeom>
                <a:solidFill>
                  <a:schemeClr val="bg1">
                    <a:lumMod val="85000"/>
                  </a:schemeClr>
                </a:solidFill>
                <a:ln>
                  <a:solidFill>
                    <a:schemeClr val="accent3"/>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12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4" name="Graphic 3">
                  <a:extLst>
                    <a:ext uri="{FF2B5EF4-FFF2-40B4-BE49-F238E27FC236}">
                      <a16:creationId xmlns:a16="http://schemas.microsoft.com/office/drawing/2014/main" id="{8EBE09CB-E783-4176-AA6E-0D52778DEA90}"/>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376952" y="2535954"/>
                  <a:ext cx="1251234" cy="1251234"/>
                </a:xfrm>
                <a:prstGeom prst="rect">
                  <a:avLst/>
                </a:prstGeom>
              </p:spPr>
            </p:pic>
            <p:sp>
              <p:nvSpPr>
                <p:cNvPr id="8" name="Rectangle 7">
                  <a:extLst>
                    <a:ext uri="{FF2B5EF4-FFF2-40B4-BE49-F238E27FC236}">
                      <a16:creationId xmlns:a16="http://schemas.microsoft.com/office/drawing/2014/main" id="{E775E500-144E-451B-9DBB-0A53B9293F74}"/>
                    </a:ext>
                    <a:ext uri="{C183D7F6-B498-43B3-948B-1728B52AA6E4}">
                      <adec:decorative xmlns:adec="http://schemas.microsoft.com/office/drawing/2017/decorative" val="1"/>
                    </a:ext>
                  </a:extLst>
                </p:cNvPr>
                <p:cNvSpPr/>
                <p:nvPr/>
              </p:nvSpPr>
              <p:spPr bwMode="auto">
                <a:xfrm>
                  <a:off x="3125656" y="2939088"/>
                  <a:ext cx="832862" cy="456173"/>
                </a:xfrm>
                <a:prstGeom prst="rect">
                  <a:avLst/>
                </a:prstGeom>
                <a:solidFill>
                  <a:schemeClr val="accent5">
                    <a:lumMod val="20000"/>
                    <a:lumOff val="80000"/>
                  </a:schemeClr>
                </a:solidFill>
                <a:ln w="28575">
                  <a:solidFill>
                    <a:schemeClr val="accent5"/>
                  </a:solid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1200" dirty="0" err="1">
                    <a:gradFill>
                      <a:gsLst>
                        <a:gs pos="0">
                          <a:srgbClr val="FFFFFF"/>
                        </a:gs>
                        <a:gs pos="100000">
                          <a:srgbClr val="FFFFFF"/>
                        </a:gs>
                      </a:gsLst>
                      <a:lin ang="5400000" scaled="0"/>
                    </a:gradFill>
                    <a:ea typeface="Segoe UI" pitchFamily="34" charset="0"/>
                    <a:cs typeface="Segoe UI" pitchFamily="34" charset="0"/>
                  </a:endParaRPr>
                </a:p>
              </p:txBody>
            </p:sp>
            <p:sp>
              <p:nvSpPr>
                <p:cNvPr id="9" name="Rectangle 8">
                  <a:extLst>
                    <a:ext uri="{FF2B5EF4-FFF2-40B4-BE49-F238E27FC236}">
                      <a16:creationId xmlns:a16="http://schemas.microsoft.com/office/drawing/2014/main" id="{F403E510-D97D-44C0-BC84-63A9854257A9}"/>
                    </a:ext>
                    <a:ext uri="{C183D7F6-B498-43B3-948B-1728B52AA6E4}">
                      <adec:decorative xmlns:adec="http://schemas.microsoft.com/office/drawing/2017/decorative" val="1"/>
                    </a:ext>
                  </a:extLst>
                </p:cNvPr>
                <p:cNvSpPr/>
                <p:nvPr/>
              </p:nvSpPr>
              <p:spPr bwMode="auto">
                <a:xfrm>
                  <a:off x="4282256" y="2939087"/>
                  <a:ext cx="832862" cy="456173"/>
                </a:xfrm>
                <a:prstGeom prst="rect">
                  <a:avLst/>
                </a:prstGeom>
                <a:solidFill>
                  <a:schemeClr val="accent5">
                    <a:lumMod val="20000"/>
                    <a:lumOff val="80000"/>
                  </a:schemeClr>
                </a:solidFill>
                <a:ln w="28575">
                  <a:solidFill>
                    <a:schemeClr val="accent5"/>
                  </a:solid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1200" dirty="0" err="1">
                    <a:gradFill>
                      <a:gsLst>
                        <a:gs pos="0">
                          <a:srgbClr val="FFFFFF"/>
                        </a:gs>
                        <a:gs pos="100000">
                          <a:srgbClr val="FFFFFF"/>
                        </a:gs>
                      </a:gsLst>
                      <a:lin ang="5400000" scaled="0"/>
                    </a:gradFill>
                    <a:ea typeface="Segoe UI" pitchFamily="34" charset="0"/>
                    <a:cs typeface="Segoe UI" pitchFamily="34" charset="0"/>
                  </a:endParaRPr>
                </a:p>
              </p:txBody>
            </p:sp>
            <p:sp>
              <p:nvSpPr>
                <p:cNvPr id="10" name="Rectangle 9">
                  <a:extLst>
                    <a:ext uri="{FF2B5EF4-FFF2-40B4-BE49-F238E27FC236}">
                      <a16:creationId xmlns:a16="http://schemas.microsoft.com/office/drawing/2014/main" id="{5463DA1B-BE4A-4749-9727-5705C62D6754}"/>
                    </a:ext>
                    <a:ext uri="{C183D7F6-B498-43B3-948B-1728B52AA6E4}">
                      <adec:decorative xmlns:adec="http://schemas.microsoft.com/office/drawing/2017/decorative" val="1"/>
                    </a:ext>
                  </a:extLst>
                </p:cNvPr>
                <p:cNvSpPr/>
                <p:nvPr/>
              </p:nvSpPr>
              <p:spPr bwMode="auto">
                <a:xfrm>
                  <a:off x="5438838" y="2584781"/>
                  <a:ext cx="832862" cy="456173"/>
                </a:xfrm>
                <a:prstGeom prst="rect">
                  <a:avLst/>
                </a:prstGeom>
                <a:solidFill>
                  <a:schemeClr val="accent5">
                    <a:lumMod val="20000"/>
                    <a:lumOff val="80000"/>
                  </a:schemeClr>
                </a:solidFill>
                <a:ln w="28575">
                  <a:solidFill>
                    <a:schemeClr val="accent5"/>
                  </a:solid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1200" dirty="0" err="1">
                    <a:gradFill>
                      <a:gsLst>
                        <a:gs pos="0">
                          <a:srgbClr val="FFFFFF"/>
                        </a:gs>
                        <a:gs pos="100000">
                          <a:srgbClr val="FFFFFF"/>
                        </a:gs>
                      </a:gsLst>
                      <a:lin ang="5400000" scaled="0"/>
                    </a:gradFill>
                    <a:ea typeface="Segoe UI" pitchFamily="34" charset="0"/>
                    <a:cs typeface="Segoe UI" pitchFamily="34" charset="0"/>
                  </a:endParaRPr>
                </a:p>
              </p:txBody>
            </p:sp>
            <p:sp>
              <p:nvSpPr>
                <p:cNvPr id="11" name="Rectangle 10">
                  <a:extLst>
                    <a:ext uri="{FF2B5EF4-FFF2-40B4-BE49-F238E27FC236}">
                      <a16:creationId xmlns:a16="http://schemas.microsoft.com/office/drawing/2014/main" id="{865FF285-D8AB-459D-BDC0-F5EF794D1AC0}"/>
                    </a:ext>
                    <a:ext uri="{C183D7F6-B498-43B3-948B-1728B52AA6E4}">
                      <adec:decorative xmlns:adec="http://schemas.microsoft.com/office/drawing/2017/decorative" val="1"/>
                    </a:ext>
                  </a:extLst>
                </p:cNvPr>
                <p:cNvSpPr/>
                <p:nvPr/>
              </p:nvSpPr>
              <p:spPr bwMode="auto">
                <a:xfrm>
                  <a:off x="5438838" y="3205737"/>
                  <a:ext cx="832862" cy="456173"/>
                </a:xfrm>
                <a:prstGeom prst="rect">
                  <a:avLst/>
                </a:prstGeom>
                <a:solidFill>
                  <a:schemeClr val="accent5">
                    <a:lumMod val="20000"/>
                    <a:lumOff val="80000"/>
                  </a:schemeClr>
                </a:solidFill>
                <a:ln w="28575">
                  <a:solidFill>
                    <a:schemeClr val="accent5"/>
                  </a:solid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1200" dirty="0" err="1">
                    <a:gradFill>
                      <a:gsLst>
                        <a:gs pos="0">
                          <a:srgbClr val="FFFFFF"/>
                        </a:gs>
                        <a:gs pos="100000">
                          <a:srgbClr val="FFFFFF"/>
                        </a:gs>
                      </a:gsLst>
                      <a:lin ang="5400000" scaled="0"/>
                    </a:gradFill>
                    <a:ea typeface="Segoe UI" pitchFamily="34" charset="0"/>
                    <a:cs typeface="Segoe UI" pitchFamily="34" charset="0"/>
                  </a:endParaRPr>
                </a:p>
              </p:txBody>
            </p:sp>
            <p:sp>
              <p:nvSpPr>
                <p:cNvPr id="13" name="Rectangle 12">
                  <a:extLst>
                    <a:ext uri="{FF2B5EF4-FFF2-40B4-BE49-F238E27FC236}">
                      <a16:creationId xmlns:a16="http://schemas.microsoft.com/office/drawing/2014/main" id="{377A9949-D176-453B-80B3-8BF4055F9992}"/>
                    </a:ext>
                    <a:ext uri="{C183D7F6-B498-43B3-948B-1728B52AA6E4}">
                      <adec:decorative xmlns:adec="http://schemas.microsoft.com/office/drawing/2017/decorative" val="1"/>
                    </a:ext>
                  </a:extLst>
                </p:cNvPr>
                <p:cNvSpPr/>
                <p:nvPr/>
              </p:nvSpPr>
              <p:spPr bwMode="auto">
                <a:xfrm>
                  <a:off x="8033504" y="2977650"/>
                  <a:ext cx="832862" cy="456173"/>
                </a:xfrm>
                <a:prstGeom prst="rect">
                  <a:avLst/>
                </a:prstGeom>
                <a:solidFill>
                  <a:schemeClr val="accent5">
                    <a:lumMod val="20000"/>
                    <a:lumOff val="80000"/>
                  </a:schemeClr>
                </a:solidFill>
                <a:ln w="28575">
                  <a:solidFill>
                    <a:schemeClr val="accent5"/>
                  </a:solid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1200" dirty="0" err="1">
                    <a:gradFill>
                      <a:gsLst>
                        <a:gs pos="0">
                          <a:srgbClr val="FFFFFF"/>
                        </a:gs>
                        <a:gs pos="100000">
                          <a:srgbClr val="FFFFFF"/>
                        </a:gs>
                      </a:gsLst>
                      <a:lin ang="5400000" scaled="0"/>
                    </a:gradFill>
                    <a:ea typeface="Segoe UI" pitchFamily="34" charset="0"/>
                    <a:cs typeface="Segoe UI" pitchFamily="34" charset="0"/>
                  </a:endParaRPr>
                </a:p>
              </p:txBody>
            </p:sp>
            <p:cxnSp>
              <p:nvCxnSpPr>
                <p:cNvPr id="15" name="Straight Arrow Connector 14">
                  <a:extLst>
                    <a:ext uri="{FF2B5EF4-FFF2-40B4-BE49-F238E27FC236}">
                      <a16:creationId xmlns:a16="http://schemas.microsoft.com/office/drawing/2014/main" id="{01AC058A-2C2E-42D9-A575-08DF2EA184DE}"/>
                    </a:ext>
                    <a:ext uri="{C183D7F6-B498-43B3-948B-1728B52AA6E4}">
                      <adec:decorative xmlns:adec="http://schemas.microsoft.com/office/drawing/2017/decorative" val="1"/>
                    </a:ext>
                  </a:extLst>
                </p:cNvPr>
                <p:cNvCxnSpPr>
                  <a:stCxn id="8" idx="3"/>
                  <a:endCxn id="9" idx="1"/>
                </p:cNvCxnSpPr>
                <p:nvPr/>
              </p:nvCxnSpPr>
              <p:spPr>
                <a:xfrm flipV="1">
                  <a:off x="3958518" y="3167174"/>
                  <a:ext cx="323738" cy="1"/>
                </a:xfrm>
                <a:prstGeom prst="straightConnector1">
                  <a:avLst/>
                </a:prstGeom>
                <a:ln w="38100">
                  <a:solidFill>
                    <a:schemeClr val="accent5"/>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D5E72DD8-0E72-408F-BFB4-133DD2C74D5F}"/>
                    </a:ext>
                    <a:ext uri="{C183D7F6-B498-43B3-948B-1728B52AA6E4}">
                      <adec:decorative xmlns:adec="http://schemas.microsoft.com/office/drawing/2017/decorative" val="1"/>
                    </a:ext>
                  </a:extLst>
                </p:cNvPr>
                <p:cNvCxnSpPr>
                  <a:cxnSpLocks/>
                  <a:stCxn id="9" idx="3"/>
                  <a:endCxn id="10" idx="1"/>
                </p:cNvCxnSpPr>
                <p:nvPr/>
              </p:nvCxnSpPr>
              <p:spPr>
                <a:xfrm flipV="1">
                  <a:off x="5115118" y="2812868"/>
                  <a:ext cx="323720" cy="354306"/>
                </a:xfrm>
                <a:prstGeom prst="bentConnector3">
                  <a:avLst>
                    <a:gd name="adj1" fmla="val 50000"/>
                  </a:avLst>
                </a:prstGeom>
                <a:ln w="38100">
                  <a:solidFill>
                    <a:schemeClr val="accent5"/>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5">
                  <a:extLst>
                    <a:ext uri="{FF2B5EF4-FFF2-40B4-BE49-F238E27FC236}">
                      <a16:creationId xmlns:a16="http://schemas.microsoft.com/office/drawing/2014/main" id="{FFA7965B-E831-4998-9216-01FBBC61DD31}"/>
                    </a:ext>
                    <a:ext uri="{C183D7F6-B498-43B3-948B-1728B52AA6E4}">
                      <adec:decorative xmlns:adec="http://schemas.microsoft.com/office/drawing/2017/decorative" val="1"/>
                    </a:ext>
                  </a:extLst>
                </p:cNvPr>
                <p:cNvCxnSpPr>
                  <a:cxnSpLocks/>
                  <a:stCxn id="9" idx="3"/>
                  <a:endCxn id="11" idx="1"/>
                </p:cNvCxnSpPr>
                <p:nvPr/>
              </p:nvCxnSpPr>
              <p:spPr>
                <a:xfrm>
                  <a:off x="5115118" y="3167174"/>
                  <a:ext cx="323720" cy="266650"/>
                </a:xfrm>
                <a:prstGeom prst="bentConnector3">
                  <a:avLst>
                    <a:gd name="adj1" fmla="val 50000"/>
                  </a:avLst>
                </a:prstGeom>
                <a:ln w="38100">
                  <a:solidFill>
                    <a:schemeClr val="accent5"/>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15">
                  <a:extLst>
                    <a:ext uri="{FF2B5EF4-FFF2-40B4-BE49-F238E27FC236}">
                      <a16:creationId xmlns:a16="http://schemas.microsoft.com/office/drawing/2014/main" id="{38B0F27D-78DD-4EE4-B4E2-C3DA29FF6B00}"/>
                    </a:ext>
                    <a:ext uri="{C183D7F6-B498-43B3-948B-1728B52AA6E4}">
                      <adec:decorative xmlns:adec="http://schemas.microsoft.com/office/drawing/2017/decorative" val="1"/>
                    </a:ext>
                  </a:extLst>
                </p:cNvPr>
                <p:cNvCxnSpPr>
                  <a:cxnSpLocks/>
                  <a:stCxn id="11" idx="3"/>
                  <a:endCxn id="13" idx="1"/>
                </p:cNvCxnSpPr>
                <p:nvPr/>
              </p:nvCxnSpPr>
              <p:spPr>
                <a:xfrm flipV="1">
                  <a:off x="6271700" y="3205737"/>
                  <a:ext cx="1761804" cy="228087"/>
                </a:xfrm>
                <a:prstGeom prst="bentConnector3">
                  <a:avLst>
                    <a:gd name="adj1" fmla="val 83058"/>
                  </a:avLst>
                </a:prstGeom>
                <a:ln w="38100">
                  <a:solidFill>
                    <a:schemeClr val="accent5"/>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5" name="Straight Arrow Connector 15">
                  <a:extLst>
                    <a:ext uri="{FF2B5EF4-FFF2-40B4-BE49-F238E27FC236}">
                      <a16:creationId xmlns:a16="http://schemas.microsoft.com/office/drawing/2014/main" id="{AAF5D0D6-47CF-48BF-869D-4738A059CA21}"/>
                    </a:ext>
                    <a:ext uri="{C183D7F6-B498-43B3-948B-1728B52AA6E4}">
                      <adec:decorative xmlns:adec="http://schemas.microsoft.com/office/drawing/2017/decorative" val="1"/>
                    </a:ext>
                  </a:extLst>
                </p:cNvPr>
                <p:cNvCxnSpPr>
                  <a:cxnSpLocks/>
                  <a:stCxn id="12" idx="3"/>
                  <a:endCxn id="13" idx="1"/>
                </p:cNvCxnSpPr>
                <p:nvPr/>
              </p:nvCxnSpPr>
              <p:spPr>
                <a:xfrm>
                  <a:off x="7440901" y="2812867"/>
                  <a:ext cx="592603" cy="392870"/>
                </a:xfrm>
                <a:prstGeom prst="bentConnector3">
                  <a:avLst>
                    <a:gd name="adj1" fmla="val 50000"/>
                  </a:avLst>
                </a:prstGeom>
                <a:ln w="38100">
                  <a:solidFill>
                    <a:schemeClr val="accent5"/>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9" name="Straight Arrow Connector 28">
                  <a:extLst>
                    <a:ext uri="{FF2B5EF4-FFF2-40B4-BE49-F238E27FC236}">
                      <a16:creationId xmlns:a16="http://schemas.microsoft.com/office/drawing/2014/main" id="{180D3C2B-97EC-4C00-9391-29ED9BB48838}"/>
                    </a:ext>
                    <a:ext uri="{C183D7F6-B498-43B3-948B-1728B52AA6E4}">
                      <adec:decorative xmlns:adec="http://schemas.microsoft.com/office/drawing/2017/decorative" val="1"/>
                    </a:ext>
                  </a:extLst>
                </p:cNvPr>
                <p:cNvCxnSpPr>
                  <a:cxnSpLocks/>
                  <a:stCxn id="10" idx="3"/>
                  <a:endCxn id="12" idx="1"/>
                </p:cNvCxnSpPr>
                <p:nvPr/>
              </p:nvCxnSpPr>
              <p:spPr>
                <a:xfrm flipV="1">
                  <a:off x="6271700" y="2812867"/>
                  <a:ext cx="336339" cy="1"/>
                </a:xfrm>
                <a:prstGeom prst="straightConnector1">
                  <a:avLst/>
                </a:prstGeom>
                <a:ln w="38100">
                  <a:solidFill>
                    <a:schemeClr val="accent5"/>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a:extLst>
                    <a:ext uri="{FF2B5EF4-FFF2-40B4-BE49-F238E27FC236}">
                      <a16:creationId xmlns:a16="http://schemas.microsoft.com/office/drawing/2014/main" id="{924EE032-7DB7-451C-A344-4DA5D5FD5B04}"/>
                    </a:ext>
                    <a:ext uri="{C183D7F6-B498-43B3-948B-1728B52AA6E4}">
                      <adec:decorative xmlns:adec="http://schemas.microsoft.com/office/drawing/2017/decorative" val="1"/>
                    </a:ext>
                  </a:extLst>
                </p:cNvPr>
                <p:cNvCxnSpPr>
                  <a:stCxn id="4" idx="3"/>
                  <a:endCxn id="8" idx="1"/>
                </p:cNvCxnSpPr>
                <p:nvPr/>
              </p:nvCxnSpPr>
              <p:spPr>
                <a:xfrm>
                  <a:off x="2628186" y="3161571"/>
                  <a:ext cx="497470" cy="5604"/>
                </a:xfrm>
                <a:prstGeom prst="straightConnector1">
                  <a:avLst/>
                </a:prstGeom>
                <a:ln w="57150">
                  <a:solidFill>
                    <a:schemeClr val="accent5"/>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35" name="Graphic 34">
                  <a:extLst>
                    <a:ext uri="{FF2B5EF4-FFF2-40B4-BE49-F238E27FC236}">
                      <a16:creationId xmlns:a16="http://schemas.microsoft.com/office/drawing/2014/main" id="{71D8909C-C396-482F-96EA-CD4C29F69AD3}"/>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304157" y="2584780"/>
                  <a:ext cx="1251234" cy="1251234"/>
                </a:xfrm>
                <a:prstGeom prst="rect">
                  <a:avLst/>
                </a:prstGeom>
              </p:spPr>
            </p:pic>
            <p:cxnSp>
              <p:nvCxnSpPr>
                <p:cNvPr id="36" name="Straight Arrow Connector 35">
                  <a:extLst>
                    <a:ext uri="{FF2B5EF4-FFF2-40B4-BE49-F238E27FC236}">
                      <a16:creationId xmlns:a16="http://schemas.microsoft.com/office/drawing/2014/main" id="{A4D79E50-86F3-4724-9C0D-20B50FD48B9F}"/>
                    </a:ext>
                    <a:ext uri="{C183D7F6-B498-43B3-948B-1728B52AA6E4}">
                      <adec:decorative xmlns:adec="http://schemas.microsoft.com/office/drawing/2017/decorative" val="1"/>
                    </a:ext>
                  </a:extLst>
                </p:cNvPr>
                <p:cNvCxnSpPr>
                  <a:cxnSpLocks/>
                  <a:stCxn id="13" idx="3"/>
                  <a:endCxn id="35" idx="1"/>
                </p:cNvCxnSpPr>
                <p:nvPr/>
              </p:nvCxnSpPr>
              <p:spPr>
                <a:xfrm>
                  <a:off x="8866366" y="3205737"/>
                  <a:ext cx="437791" cy="4660"/>
                </a:xfrm>
                <a:prstGeom prst="straightConnector1">
                  <a:avLst/>
                </a:prstGeom>
                <a:ln w="57150">
                  <a:solidFill>
                    <a:schemeClr val="accent5"/>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42" name="Graphic 41">
                  <a:extLst>
                    <a:ext uri="{FF2B5EF4-FFF2-40B4-BE49-F238E27FC236}">
                      <a16:creationId xmlns:a16="http://schemas.microsoft.com/office/drawing/2014/main" id="{27912BC1-80D7-4C3A-B758-F59E166329A3}"/>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252809" y="2916440"/>
                  <a:ext cx="517383" cy="517383"/>
                </a:xfrm>
                <a:prstGeom prst="rect">
                  <a:avLst/>
                </a:prstGeom>
              </p:spPr>
            </p:pic>
            <p:pic>
              <p:nvPicPr>
                <p:cNvPr id="43" name="Graphic 42">
                  <a:extLst>
                    <a:ext uri="{FF2B5EF4-FFF2-40B4-BE49-F238E27FC236}">
                      <a16:creationId xmlns:a16="http://schemas.microsoft.com/office/drawing/2014/main" id="{9EA819CE-25C6-4AD7-9A48-1E1C88FE1598}"/>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439995" y="2916440"/>
                  <a:ext cx="517383" cy="517383"/>
                </a:xfrm>
                <a:prstGeom prst="rect">
                  <a:avLst/>
                </a:prstGeom>
              </p:spPr>
            </p:pic>
            <p:pic>
              <p:nvPicPr>
                <p:cNvPr id="44" name="Graphic 43">
                  <a:extLst>
                    <a:ext uri="{FF2B5EF4-FFF2-40B4-BE49-F238E27FC236}">
                      <a16:creationId xmlns:a16="http://schemas.microsoft.com/office/drawing/2014/main" id="{36769340-0F2F-4459-9610-A699AD5DB3CA}"/>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593674" y="2554174"/>
                  <a:ext cx="517383" cy="517383"/>
                </a:xfrm>
                <a:prstGeom prst="rect">
                  <a:avLst/>
                </a:prstGeom>
              </p:spPr>
            </p:pic>
            <p:sp>
              <p:nvSpPr>
                <p:cNvPr id="12" name="Rectangle 11">
                  <a:extLst>
                    <a:ext uri="{FF2B5EF4-FFF2-40B4-BE49-F238E27FC236}">
                      <a16:creationId xmlns:a16="http://schemas.microsoft.com/office/drawing/2014/main" id="{B9EB8D85-AAD9-47E4-B918-C214ABF4C22C}"/>
                    </a:ext>
                    <a:ext uri="{C183D7F6-B498-43B3-948B-1728B52AA6E4}">
                      <adec:decorative xmlns:adec="http://schemas.microsoft.com/office/drawing/2017/decorative" val="1"/>
                    </a:ext>
                  </a:extLst>
                </p:cNvPr>
                <p:cNvSpPr/>
                <p:nvPr/>
              </p:nvSpPr>
              <p:spPr bwMode="auto">
                <a:xfrm>
                  <a:off x="6608039" y="2584780"/>
                  <a:ext cx="832862" cy="456173"/>
                </a:xfrm>
                <a:prstGeom prst="rect">
                  <a:avLst/>
                </a:prstGeom>
                <a:solidFill>
                  <a:schemeClr val="accent5">
                    <a:lumMod val="20000"/>
                    <a:lumOff val="80000"/>
                  </a:schemeClr>
                </a:solidFill>
                <a:ln w="28575">
                  <a:solidFill>
                    <a:schemeClr val="accent5"/>
                  </a:solid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1200" dirty="0" err="1">
                    <a:gradFill>
                      <a:gsLst>
                        <a:gs pos="0">
                          <a:srgbClr val="FFFFFF"/>
                        </a:gs>
                        <a:gs pos="100000">
                          <a:srgbClr val="FFFFFF"/>
                        </a:gs>
                      </a:gsLst>
                      <a:lin ang="5400000" scaled="0"/>
                    </a:gradFill>
                    <a:ea typeface="Segoe UI" pitchFamily="34" charset="0"/>
                    <a:cs typeface="Segoe UI" pitchFamily="34" charset="0"/>
                  </a:endParaRPr>
                </a:p>
              </p:txBody>
            </p:sp>
            <p:pic>
              <p:nvPicPr>
                <p:cNvPr id="45" name="Graphic 44">
                  <a:extLst>
                    <a:ext uri="{FF2B5EF4-FFF2-40B4-BE49-F238E27FC236}">
                      <a16:creationId xmlns:a16="http://schemas.microsoft.com/office/drawing/2014/main" id="{C5C3E5A4-0EEF-41AC-8061-EA44A69DFD0A}"/>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6765778" y="2554174"/>
                  <a:ext cx="517383" cy="517383"/>
                </a:xfrm>
                <a:prstGeom prst="rect">
                  <a:avLst/>
                </a:prstGeom>
              </p:spPr>
            </p:pic>
            <p:pic>
              <p:nvPicPr>
                <p:cNvPr id="46" name="Graphic 45">
                  <a:extLst>
                    <a:ext uri="{FF2B5EF4-FFF2-40B4-BE49-F238E27FC236}">
                      <a16:creationId xmlns:a16="http://schemas.microsoft.com/office/drawing/2014/main" id="{183CEF5C-A643-439E-8E08-389CC51244BB}"/>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221830" y="2939087"/>
                  <a:ext cx="517383" cy="517383"/>
                </a:xfrm>
                <a:prstGeom prst="rect">
                  <a:avLst/>
                </a:prstGeom>
              </p:spPr>
            </p:pic>
            <p:pic>
              <p:nvPicPr>
                <p:cNvPr id="47" name="Graphic 46">
                  <a:extLst>
                    <a:ext uri="{FF2B5EF4-FFF2-40B4-BE49-F238E27FC236}">
                      <a16:creationId xmlns:a16="http://schemas.microsoft.com/office/drawing/2014/main" id="{D80EE767-E205-4B14-9682-C3E718E535F6}"/>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589789" y="3178383"/>
                  <a:ext cx="517383" cy="517383"/>
                </a:xfrm>
                <a:prstGeom prst="rect">
                  <a:avLst/>
                </a:prstGeom>
              </p:spPr>
            </p:pic>
            <p:sp>
              <p:nvSpPr>
                <p:cNvPr id="50" name="TextBox 49">
                  <a:extLst>
                    <a:ext uri="{FF2B5EF4-FFF2-40B4-BE49-F238E27FC236}">
                      <a16:creationId xmlns:a16="http://schemas.microsoft.com/office/drawing/2014/main" id="{B4E6E271-8A11-40CD-A5B2-1A6295A4B0D2}"/>
                    </a:ext>
                  </a:extLst>
                </p:cNvPr>
                <p:cNvSpPr txBox="1"/>
                <p:nvPr/>
              </p:nvSpPr>
              <p:spPr>
                <a:xfrm>
                  <a:off x="1190972" y="2311224"/>
                  <a:ext cx="1956674" cy="747840"/>
                </a:xfrm>
                <a:prstGeom prst="rect">
                  <a:avLst/>
                </a:prstGeom>
                <a:noFill/>
              </p:spPr>
              <p:txBody>
                <a:bodyPr wrap="square" lIns="182880" tIns="146304" rIns="182880" bIns="146304" rtlCol="0">
                  <a:spAutoFit/>
                </a:bodyPr>
                <a:lstStyle/>
                <a:p>
                  <a:pPr>
                    <a:lnSpc>
                      <a:spcPct val="90000"/>
                    </a:lnSpc>
                    <a:spcAft>
                      <a:spcPts val="600"/>
                    </a:spcAft>
                  </a:pPr>
                  <a:r>
                    <a:rPr lang="en-US" sz="1200" dirty="0">
                      <a:solidFill>
                        <a:schemeClr val="bg1"/>
                      </a:solidFill>
                    </a:rPr>
                    <a:t>Dataset</a:t>
                  </a:r>
                </a:p>
              </p:txBody>
            </p:sp>
            <p:sp>
              <p:nvSpPr>
                <p:cNvPr id="49" name="TextBox 48">
                  <a:extLst>
                    <a:ext uri="{FF2B5EF4-FFF2-40B4-BE49-F238E27FC236}">
                      <a16:creationId xmlns:a16="http://schemas.microsoft.com/office/drawing/2014/main" id="{784F8200-11A1-464E-9DE0-FF6AEA169C43}"/>
                    </a:ext>
                  </a:extLst>
                </p:cNvPr>
                <p:cNvSpPr txBox="1"/>
                <p:nvPr/>
              </p:nvSpPr>
              <p:spPr>
                <a:xfrm>
                  <a:off x="3294268" y="2380214"/>
                  <a:ext cx="1579811" cy="747840"/>
                </a:xfrm>
                <a:prstGeom prst="rect">
                  <a:avLst/>
                </a:prstGeom>
                <a:noFill/>
              </p:spPr>
              <p:txBody>
                <a:bodyPr wrap="none" lIns="182880" tIns="146304" rIns="182880" bIns="146304" rtlCol="0">
                  <a:spAutoFit/>
                </a:bodyPr>
                <a:lstStyle/>
                <a:p>
                  <a:pPr>
                    <a:lnSpc>
                      <a:spcPct val="90000"/>
                    </a:lnSpc>
                    <a:spcAft>
                      <a:spcPts val="600"/>
                    </a:spcAft>
                  </a:pPr>
                  <a:r>
                    <a:rPr lang="en-US" sz="1200" dirty="0">
                      <a:solidFill>
                        <a:schemeClr val="bg1"/>
                      </a:solidFill>
                    </a:rPr>
                    <a:t>Activities</a:t>
                  </a:r>
                </a:p>
              </p:txBody>
            </p:sp>
            <p:sp>
              <p:nvSpPr>
                <p:cNvPr id="51" name="TextBox 50">
                  <a:extLst>
                    <a:ext uri="{FF2B5EF4-FFF2-40B4-BE49-F238E27FC236}">
                      <a16:creationId xmlns:a16="http://schemas.microsoft.com/office/drawing/2014/main" id="{70C27663-24C0-4C23-8366-ED2804934F63}"/>
                    </a:ext>
                  </a:extLst>
                </p:cNvPr>
                <p:cNvSpPr txBox="1"/>
                <p:nvPr/>
              </p:nvSpPr>
              <p:spPr>
                <a:xfrm>
                  <a:off x="9217845" y="2338225"/>
                  <a:ext cx="1997029" cy="747840"/>
                </a:xfrm>
                <a:prstGeom prst="rect">
                  <a:avLst/>
                </a:prstGeom>
                <a:noFill/>
              </p:spPr>
              <p:txBody>
                <a:bodyPr wrap="square" lIns="182880" tIns="146304" rIns="182880" bIns="146304" rtlCol="0">
                  <a:spAutoFit/>
                </a:bodyPr>
                <a:lstStyle/>
                <a:p>
                  <a:pPr>
                    <a:lnSpc>
                      <a:spcPct val="90000"/>
                    </a:lnSpc>
                    <a:spcAft>
                      <a:spcPts val="600"/>
                    </a:spcAft>
                  </a:pPr>
                  <a:r>
                    <a:rPr lang="en-US" sz="1200" dirty="0">
                      <a:solidFill>
                        <a:schemeClr val="bg1"/>
                      </a:solidFill>
                    </a:rPr>
                    <a:t>Dataset</a:t>
                  </a:r>
                </a:p>
              </p:txBody>
            </p:sp>
            <p:cxnSp>
              <p:nvCxnSpPr>
                <p:cNvPr id="72" name="Straight Arrow Connector 71">
                  <a:extLst>
                    <a:ext uri="{FF2B5EF4-FFF2-40B4-BE49-F238E27FC236}">
                      <a16:creationId xmlns:a16="http://schemas.microsoft.com/office/drawing/2014/main" id="{65666820-7788-4535-B5DB-119AB16CBE20}"/>
                    </a:ext>
                    <a:ext uri="{C183D7F6-B498-43B3-948B-1728B52AA6E4}">
                      <adec:decorative xmlns:adec="http://schemas.microsoft.com/office/drawing/2017/decorative" val="1"/>
                    </a:ext>
                  </a:extLst>
                </p:cNvPr>
                <p:cNvCxnSpPr>
                  <a:cxnSpLocks/>
                  <a:stCxn id="4" idx="2"/>
                  <a:endCxn id="70" idx="0"/>
                </p:cNvCxnSpPr>
                <p:nvPr/>
              </p:nvCxnSpPr>
              <p:spPr>
                <a:xfrm>
                  <a:off x="2002568" y="3787188"/>
                  <a:ext cx="0" cy="947016"/>
                </a:xfrm>
                <a:prstGeom prst="straightConnector1">
                  <a:avLst/>
                </a:prstGeom>
                <a:ln w="38100">
                  <a:solidFill>
                    <a:schemeClr val="accent5"/>
                  </a:solidFill>
                  <a:prstDash val="sysDot"/>
                  <a:headEnd type="triangl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4" name="Straight Arrow Connector 73">
                  <a:extLst>
                    <a:ext uri="{FF2B5EF4-FFF2-40B4-BE49-F238E27FC236}">
                      <a16:creationId xmlns:a16="http://schemas.microsoft.com/office/drawing/2014/main" id="{8EA2918F-ED16-4798-991B-63C77AA7CBD5}"/>
                    </a:ext>
                    <a:ext uri="{C183D7F6-B498-43B3-948B-1728B52AA6E4}">
                      <adec:decorative xmlns:adec="http://schemas.microsoft.com/office/drawing/2017/decorative" val="1"/>
                    </a:ext>
                  </a:extLst>
                </p:cNvPr>
                <p:cNvCxnSpPr>
                  <a:cxnSpLocks/>
                  <a:stCxn id="43" idx="2"/>
                  <a:endCxn id="28" idx="0"/>
                </p:cNvCxnSpPr>
                <p:nvPr/>
              </p:nvCxnSpPr>
              <p:spPr>
                <a:xfrm>
                  <a:off x="4698687" y="3433823"/>
                  <a:ext cx="13633" cy="1282331"/>
                </a:xfrm>
                <a:prstGeom prst="straightConnector1">
                  <a:avLst/>
                </a:prstGeom>
                <a:ln w="38100">
                  <a:solidFill>
                    <a:schemeClr val="accent5"/>
                  </a:solidFill>
                  <a:prstDash val="sysDot"/>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1" name="Straight Arrow Connector 80">
                  <a:extLst>
                    <a:ext uri="{FF2B5EF4-FFF2-40B4-BE49-F238E27FC236}">
                      <a16:creationId xmlns:a16="http://schemas.microsoft.com/office/drawing/2014/main" id="{F6AB01F2-BA37-413C-904A-A810B9134ECC}"/>
                    </a:ext>
                    <a:ext uri="{C183D7F6-B498-43B3-948B-1728B52AA6E4}">
                      <adec:decorative xmlns:adec="http://schemas.microsoft.com/office/drawing/2017/decorative" val="1"/>
                    </a:ext>
                  </a:extLst>
                </p:cNvPr>
                <p:cNvCxnSpPr>
                  <a:cxnSpLocks/>
                  <a:stCxn id="47" idx="2"/>
                </p:cNvCxnSpPr>
                <p:nvPr/>
              </p:nvCxnSpPr>
              <p:spPr>
                <a:xfrm flipH="1">
                  <a:off x="5848480" y="3695766"/>
                  <a:ext cx="1" cy="1237404"/>
                </a:xfrm>
                <a:prstGeom prst="straightConnector1">
                  <a:avLst/>
                </a:prstGeom>
                <a:ln w="38100">
                  <a:solidFill>
                    <a:schemeClr val="accent5"/>
                  </a:solidFill>
                  <a:prstDash val="sysDot"/>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4" name="Straight Arrow Connector 83">
                  <a:extLst>
                    <a:ext uri="{FF2B5EF4-FFF2-40B4-BE49-F238E27FC236}">
                      <a16:creationId xmlns:a16="http://schemas.microsoft.com/office/drawing/2014/main" id="{CC5FC134-D121-4472-8C60-AEEC199E260A}"/>
                    </a:ext>
                    <a:ext uri="{C183D7F6-B498-43B3-948B-1728B52AA6E4}">
                      <adec:decorative xmlns:adec="http://schemas.microsoft.com/office/drawing/2017/decorative" val="1"/>
                    </a:ext>
                  </a:extLst>
                </p:cNvPr>
                <p:cNvCxnSpPr>
                  <a:cxnSpLocks/>
                  <a:stCxn id="45" idx="2"/>
                  <a:endCxn id="55" idx="0"/>
                </p:cNvCxnSpPr>
                <p:nvPr/>
              </p:nvCxnSpPr>
              <p:spPr>
                <a:xfrm>
                  <a:off x="7024470" y="3071557"/>
                  <a:ext cx="13019" cy="1677208"/>
                </a:xfrm>
                <a:prstGeom prst="straightConnector1">
                  <a:avLst/>
                </a:prstGeom>
                <a:ln w="38100">
                  <a:solidFill>
                    <a:schemeClr val="accent5"/>
                  </a:solidFill>
                  <a:prstDash val="sysDot"/>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07" name="Straight Arrow Connector 106">
                  <a:extLst>
                    <a:ext uri="{FF2B5EF4-FFF2-40B4-BE49-F238E27FC236}">
                      <a16:creationId xmlns:a16="http://schemas.microsoft.com/office/drawing/2014/main" id="{E105E9B4-0EEB-45E8-8637-35012EC54158}"/>
                    </a:ext>
                    <a:ext uri="{C183D7F6-B498-43B3-948B-1728B52AA6E4}">
                      <adec:decorative xmlns:adec="http://schemas.microsoft.com/office/drawing/2017/decorative" val="1"/>
                    </a:ext>
                  </a:extLst>
                </p:cNvPr>
                <p:cNvCxnSpPr>
                  <a:cxnSpLocks/>
                </p:cNvCxnSpPr>
                <p:nvPr/>
              </p:nvCxnSpPr>
              <p:spPr>
                <a:xfrm flipH="1" flipV="1">
                  <a:off x="9929774" y="3683614"/>
                  <a:ext cx="9129" cy="864488"/>
                </a:xfrm>
                <a:prstGeom prst="straightConnector1">
                  <a:avLst/>
                </a:prstGeom>
                <a:ln w="38100">
                  <a:solidFill>
                    <a:schemeClr val="accent5"/>
                  </a:solidFill>
                  <a:prstDash val="sysDot"/>
                  <a:headEnd type="triangle" w="med" len="med"/>
                  <a:tailEnd type="none" w="med" len="med"/>
                </a:ln>
              </p:spPr>
              <p:style>
                <a:lnRef idx="1">
                  <a:schemeClr val="accent1"/>
                </a:lnRef>
                <a:fillRef idx="0">
                  <a:schemeClr val="accent1"/>
                </a:fillRef>
                <a:effectRef idx="0">
                  <a:schemeClr val="accent1"/>
                </a:effectRef>
                <a:fontRef idx="minor">
                  <a:schemeClr val="tx1"/>
                </a:fontRef>
              </p:style>
            </p:cxnSp>
            <p:sp>
              <p:nvSpPr>
                <p:cNvPr id="111" name="TextBox 110">
                  <a:extLst>
                    <a:ext uri="{FF2B5EF4-FFF2-40B4-BE49-F238E27FC236}">
                      <a16:creationId xmlns:a16="http://schemas.microsoft.com/office/drawing/2014/main" id="{F7B6D775-7A6B-48A4-B057-597BD8C8D516}"/>
                    </a:ext>
                  </a:extLst>
                </p:cNvPr>
                <p:cNvSpPr txBox="1"/>
                <p:nvPr/>
              </p:nvSpPr>
              <p:spPr>
                <a:xfrm>
                  <a:off x="882489" y="5244551"/>
                  <a:ext cx="2241754" cy="747840"/>
                </a:xfrm>
                <a:prstGeom prst="rect">
                  <a:avLst/>
                </a:prstGeom>
                <a:noFill/>
              </p:spPr>
              <p:txBody>
                <a:bodyPr wrap="none" lIns="182880" tIns="146304" rIns="182880" bIns="146304" rtlCol="0">
                  <a:spAutoFit/>
                </a:bodyPr>
                <a:lstStyle/>
                <a:p>
                  <a:pPr>
                    <a:lnSpc>
                      <a:spcPct val="90000"/>
                    </a:lnSpc>
                    <a:spcAft>
                      <a:spcPts val="600"/>
                    </a:spcAft>
                  </a:pPr>
                  <a:r>
                    <a:rPr lang="en-US" sz="1200" dirty="0">
                      <a:gradFill>
                        <a:gsLst>
                          <a:gs pos="2917">
                            <a:schemeClr val="tx1"/>
                          </a:gs>
                          <a:gs pos="30000">
                            <a:schemeClr val="tx1"/>
                          </a:gs>
                        </a:gsLst>
                        <a:lin ang="5400000" scaled="0"/>
                      </a:gradFill>
                    </a:rPr>
                    <a:t>Linked services</a:t>
                  </a:r>
                </a:p>
              </p:txBody>
            </p:sp>
            <p:pic>
              <p:nvPicPr>
                <p:cNvPr id="3" name="Picture 2">
                  <a:extLst>
                    <a:ext uri="{FF2B5EF4-FFF2-40B4-BE49-F238E27FC236}">
                      <a16:creationId xmlns:a16="http://schemas.microsoft.com/office/drawing/2014/main" id="{E9B4254A-2D29-4B10-8975-D5D93F18AB98}"/>
                    </a:ext>
                    <a:ext uri="{C183D7F6-B498-43B3-948B-1728B52AA6E4}">
                      <adec:decorative xmlns:adec="http://schemas.microsoft.com/office/drawing/2017/decorative" val="1"/>
                    </a:ext>
                  </a:extLst>
                </p:cNvPr>
                <p:cNvPicPr>
                  <a:picLocks noChangeAspect="1"/>
                </p:cNvPicPr>
                <p:nvPr/>
              </p:nvPicPr>
              <p:blipFill>
                <a:blip r:embed="rId7"/>
                <a:stretch>
                  <a:fillRect/>
                </a:stretch>
              </p:blipFill>
              <p:spPr>
                <a:xfrm>
                  <a:off x="9687618" y="4700502"/>
                  <a:ext cx="502570" cy="573568"/>
                </a:xfrm>
                <a:prstGeom prst="rect">
                  <a:avLst/>
                </a:prstGeom>
              </p:spPr>
            </p:pic>
            <p:cxnSp>
              <p:nvCxnSpPr>
                <p:cNvPr id="76" name="Straight Arrow Connector 75">
                  <a:extLst>
                    <a:ext uri="{FF2B5EF4-FFF2-40B4-BE49-F238E27FC236}">
                      <a16:creationId xmlns:a16="http://schemas.microsoft.com/office/drawing/2014/main" id="{6330BB92-6D67-49B9-832A-1DBB57BD15B5}"/>
                    </a:ext>
                    <a:ext uri="{C183D7F6-B498-43B3-948B-1728B52AA6E4}">
                      <adec:decorative xmlns:adec="http://schemas.microsoft.com/office/drawing/2017/decorative" val="1"/>
                    </a:ext>
                  </a:extLst>
                </p:cNvPr>
                <p:cNvCxnSpPr>
                  <a:cxnSpLocks/>
                </p:cNvCxnSpPr>
                <p:nvPr/>
              </p:nvCxnSpPr>
              <p:spPr>
                <a:xfrm flipH="1">
                  <a:off x="8471902" y="3456470"/>
                  <a:ext cx="8620" cy="1295206"/>
                </a:xfrm>
                <a:prstGeom prst="straightConnector1">
                  <a:avLst/>
                </a:prstGeom>
                <a:ln w="38100">
                  <a:solidFill>
                    <a:schemeClr val="accent5"/>
                  </a:solidFill>
                  <a:prstDash val="sysDot"/>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pic>
              <p:nvPicPr>
                <p:cNvPr id="21" name="Graphic 20">
                  <a:extLst>
                    <a:ext uri="{FF2B5EF4-FFF2-40B4-BE49-F238E27FC236}">
                      <a16:creationId xmlns:a16="http://schemas.microsoft.com/office/drawing/2014/main" id="{B90D9B74-28BC-4D1A-A848-211BEC3A1095}"/>
                    </a:ext>
                    <a:ext uri="{C183D7F6-B498-43B3-948B-1728B52AA6E4}">
                      <adec:decorative xmlns:adec="http://schemas.microsoft.com/office/drawing/2017/decorative" val="1"/>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8175471" y="4751676"/>
                  <a:ext cx="592862" cy="592862"/>
                </a:xfrm>
                <a:prstGeom prst="rect">
                  <a:avLst/>
                </a:prstGeom>
              </p:spPr>
            </p:pic>
            <p:pic>
              <p:nvPicPr>
                <p:cNvPr id="55" name="Picture 54">
                  <a:extLst>
                    <a:ext uri="{FF2B5EF4-FFF2-40B4-BE49-F238E27FC236}">
                      <a16:creationId xmlns:a16="http://schemas.microsoft.com/office/drawing/2014/main" id="{064E16DA-866C-4581-AEAE-A1175F1339E5}"/>
                    </a:ext>
                    <a:ext uri="{C183D7F6-B498-43B3-948B-1728B52AA6E4}">
                      <adec:decorative xmlns:adec="http://schemas.microsoft.com/office/drawing/2017/decorative" val="1"/>
                    </a:ext>
                  </a:extLst>
                </p:cNvPr>
                <p:cNvPicPr>
                  <a:picLocks noChangeAspect="1"/>
                </p:cNvPicPr>
                <p:nvPr/>
              </p:nvPicPr>
              <p:blipFill>
                <a:blip r:embed="rId10"/>
                <a:stretch>
                  <a:fillRect/>
                </a:stretch>
              </p:blipFill>
              <p:spPr>
                <a:xfrm>
                  <a:off x="6765778" y="4748765"/>
                  <a:ext cx="543422" cy="531128"/>
                </a:xfrm>
                <a:prstGeom prst="rect">
                  <a:avLst/>
                </a:prstGeom>
              </p:spPr>
            </p:pic>
            <p:pic>
              <p:nvPicPr>
                <p:cNvPr id="6" name="Graphic 5">
                  <a:extLst>
                    <a:ext uri="{FF2B5EF4-FFF2-40B4-BE49-F238E27FC236}">
                      <a16:creationId xmlns:a16="http://schemas.microsoft.com/office/drawing/2014/main" id="{0D1138F1-205B-467D-96A7-A876402F2D55}"/>
                    </a:ext>
                    <a:ext uri="{C183D7F6-B498-43B3-948B-1728B52AA6E4}">
                      <adec:decorative xmlns:adec="http://schemas.microsoft.com/office/drawing/2017/decorative" val="1"/>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5529905" y="4737989"/>
                  <a:ext cx="650727" cy="650727"/>
                </a:xfrm>
                <a:prstGeom prst="rect">
                  <a:avLst/>
                </a:prstGeom>
              </p:spPr>
            </p:pic>
            <p:pic>
              <p:nvPicPr>
                <p:cNvPr id="28" name="Graphic 27">
                  <a:extLst>
                    <a:ext uri="{FF2B5EF4-FFF2-40B4-BE49-F238E27FC236}">
                      <a16:creationId xmlns:a16="http://schemas.microsoft.com/office/drawing/2014/main" id="{9DF796B9-BD78-4C30-B9E8-DD998A2A84DF}"/>
                    </a:ext>
                    <a:ext uri="{C183D7F6-B498-43B3-948B-1728B52AA6E4}">
                      <adec:decorative xmlns:adec="http://schemas.microsoft.com/office/drawing/2017/decorative" val="1"/>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4398388" y="4716154"/>
                  <a:ext cx="627864" cy="627864"/>
                </a:xfrm>
                <a:prstGeom prst="rect">
                  <a:avLst/>
                </a:prstGeom>
              </p:spPr>
            </p:pic>
            <p:pic>
              <p:nvPicPr>
                <p:cNvPr id="70" name="Graphic 69">
                  <a:extLst>
                    <a:ext uri="{FF2B5EF4-FFF2-40B4-BE49-F238E27FC236}">
                      <a16:creationId xmlns:a16="http://schemas.microsoft.com/office/drawing/2014/main" id="{EDE53767-E3A8-4A2C-997D-4EAE4EFDC4AB}"/>
                    </a:ext>
                    <a:ext uri="{C183D7F6-B498-43B3-948B-1728B52AA6E4}">
                      <adec:decorative xmlns:adec="http://schemas.microsoft.com/office/drawing/2017/decorative" val="1"/>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1706261" y="4734204"/>
                  <a:ext cx="592616" cy="592616"/>
                </a:xfrm>
                <a:prstGeom prst="rect">
                  <a:avLst/>
                </a:prstGeom>
              </p:spPr>
            </p:pic>
            <p:sp>
              <p:nvSpPr>
                <p:cNvPr id="18" name="TextBox 17">
                  <a:extLst>
                    <a:ext uri="{FF2B5EF4-FFF2-40B4-BE49-F238E27FC236}">
                      <a16:creationId xmlns:a16="http://schemas.microsoft.com/office/drawing/2014/main" id="{F93616F1-5A57-AD03-8480-220A2F6EF45A}"/>
                    </a:ext>
                  </a:extLst>
                </p:cNvPr>
                <p:cNvSpPr txBox="1"/>
                <p:nvPr/>
              </p:nvSpPr>
              <p:spPr>
                <a:xfrm>
                  <a:off x="4874079" y="1820029"/>
                  <a:ext cx="1756384" cy="837581"/>
                </a:xfrm>
                <a:prstGeom prst="rect">
                  <a:avLst/>
                </a:prstGeom>
                <a:noFill/>
              </p:spPr>
              <p:txBody>
                <a:bodyPr wrap="none" lIns="182880" tIns="146304" rIns="182880" bIns="146304" rtlCol="0">
                  <a:spAutoFit/>
                </a:bodyPr>
                <a:lstStyle/>
                <a:p>
                  <a:pPr>
                    <a:lnSpc>
                      <a:spcPct val="90000"/>
                    </a:lnSpc>
                    <a:spcAft>
                      <a:spcPts val="600"/>
                    </a:spcAft>
                  </a:pPr>
                  <a:r>
                    <a:rPr lang="en-US" sz="1600" dirty="0"/>
                    <a:t>Pipeline</a:t>
                  </a:r>
                </a:p>
              </p:txBody>
            </p:sp>
          </p:grpSp>
          <p:sp>
            <p:nvSpPr>
              <p:cNvPr id="20" name="Speech Bubble: Rectangle 19">
                <a:extLst>
                  <a:ext uri="{FF2B5EF4-FFF2-40B4-BE49-F238E27FC236}">
                    <a16:creationId xmlns:a16="http://schemas.microsoft.com/office/drawing/2014/main" id="{AA828601-BBE0-59AC-397E-794EECAFD5CE}"/>
                  </a:ext>
                </a:extLst>
              </p:cNvPr>
              <p:cNvSpPr/>
              <p:nvPr/>
            </p:nvSpPr>
            <p:spPr bwMode="auto">
              <a:xfrm>
                <a:off x="6089277" y="1532963"/>
                <a:ext cx="1729156" cy="607210"/>
              </a:xfrm>
              <a:prstGeom prst="wedgeRectCallout">
                <a:avLst>
                  <a:gd name="adj1" fmla="val -5597"/>
                  <a:gd name="adj2" fmla="val 141589"/>
                </a:avLst>
              </a:prstGeom>
              <a:solidFill>
                <a:schemeClr val="accent5">
                  <a:lumMod val="20000"/>
                  <a:lumOff val="80000"/>
                </a:schemeClr>
              </a:solidFill>
              <a:ln w="28575">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err="1">
                  <a:gradFill>
                    <a:gsLst>
                      <a:gs pos="0">
                        <a:srgbClr val="FFFFFF"/>
                      </a:gs>
                      <a:gs pos="100000">
                        <a:srgbClr val="FFFFFF"/>
                      </a:gs>
                    </a:gsLst>
                    <a:lin ang="5400000" scaled="0"/>
                  </a:gradFill>
                  <a:ea typeface="Segoe UI" pitchFamily="34" charset="0"/>
                  <a:cs typeface="Segoe UI" pitchFamily="34" charset="0"/>
                </a:endParaRPr>
              </a:p>
            </p:txBody>
          </p:sp>
          <p:sp>
            <p:nvSpPr>
              <p:cNvPr id="31" name="TextBox 30">
                <a:extLst>
                  <a:ext uri="{FF2B5EF4-FFF2-40B4-BE49-F238E27FC236}">
                    <a16:creationId xmlns:a16="http://schemas.microsoft.com/office/drawing/2014/main" id="{BE576C35-8D0B-15BB-4CBC-F025B1D854A5}"/>
                  </a:ext>
                </a:extLst>
              </p:cNvPr>
              <p:cNvSpPr txBox="1"/>
              <p:nvPr/>
            </p:nvSpPr>
            <p:spPr>
              <a:xfrm>
                <a:off x="5970226" y="1831944"/>
                <a:ext cx="717184" cy="420115"/>
              </a:xfrm>
              <a:prstGeom prst="rect">
                <a:avLst/>
              </a:prstGeom>
              <a:noFill/>
            </p:spPr>
            <p:txBody>
              <a:bodyPr wrap="none" lIns="182880" tIns="146304" rIns="182880" bIns="146304" rtlCol="0">
                <a:spAutoFit/>
              </a:bodyPr>
              <a:lstStyle/>
              <a:p>
                <a:pPr>
                  <a:lnSpc>
                    <a:spcPct val="90000"/>
                  </a:lnSpc>
                  <a:spcAft>
                    <a:spcPts val="600"/>
                  </a:spcAft>
                </a:pPr>
                <a:r>
                  <a:rPr lang="en-US" sz="900" dirty="0">
                    <a:gradFill>
                      <a:gsLst>
                        <a:gs pos="2917">
                          <a:schemeClr val="tx1"/>
                        </a:gs>
                        <a:gs pos="30000">
                          <a:schemeClr val="tx1"/>
                        </a:gs>
                      </a:gsLst>
                      <a:lin ang="5400000" scaled="0"/>
                    </a:gradFill>
                  </a:rPr>
                  <a:t>Source</a:t>
                </a:r>
              </a:p>
            </p:txBody>
          </p:sp>
          <p:sp>
            <p:nvSpPr>
              <p:cNvPr id="32" name="TextBox 31">
                <a:extLst>
                  <a:ext uri="{FF2B5EF4-FFF2-40B4-BE49-F238E27FC236}">
                    <a16:creationId xmlns:a16="http://schemas.microsoft.com/office/drawing/2014/main" id="{DACD67D8-7957-9214-95F3-605B23E211AD}"/>
                  </a:ext>
                </a:extLst>
              </p:cNvPr>
              <p:cNvSpPr txBox="1"/>
              <p:nvPr/>
            </p:nvSpPr>
            <p:spPr>
              <a:xfrm>
                <a:off x="6432748" y="1836823"/>
                <a:ext cx="1146789" cy="420115"/>
              </a:xfrm>
              <a:prstGeom prst="rect">
                <a:avLst/>
              </a:prstGeom>
              <a:noFill/>
            </p:spPr>
            <p:txBody>
              <a:bodyPr wrap="none" lIns="182880" tIns="146304" rIns="182880" bIns="146304" rtlCol="0">
                <a:spAutoFit/>
              </a:bodyPr>
              <a:lstStyle/>
              <a:p>
                <a:pPr>
                  <a:lnSpc>
                    <a:spcPct val="90000"/>
                  </a:lnSpc>
                  <a:spcAft>
                    <a:spcPts val="600"/>
                  </a:spcAft>
                </a:pPr>
                <a:r>
                  <a:rPr lang="en-US" sz="900" dirty="0">
                    <a:gradFill>
                      <a:gsLst>
                        <a:gs pos="2917">
                          <a:schemeClr val="tx1"/>
                        </a:gs>
                        <a:gs pos="30000">
                          <a:schemeClr val="tx1"/>
                        </a:gs>
                      </a:gsLst>
                      <a:lin ang="5400000" scaled="0"/>
                    </a:gradFill>
                  </a:rPr>
                  <a:t>Transformation</a:t>
                </a:r>
              </a:p>
            </p:txBody>
          </p:sp>
          <p:sp>
            <p:nvSpPr>
              <p:cNvPr id="34" name="TextBox 33">
                <a:extLst>
                  <a:ext uri="{FF2B5EF4-FFF2-40B4-BE49-F238E27FC236}">
                    <a16:creationId xmlns:a16="http://schemas.microsoft.com/office/drawing/2014/main" id="{1E1ABDF0-CE2E-20C0-5C9C-F01C04E33AD6}"/>
                  </a:ext>
                </a:extLst>
              </p:cNvPr>
              <p:cNvSpPr txBox="1"/>
              <p:nvPr/>
            </p:nvSpPr>
            <p:spPr>
              <a:xfrm>
                <a:off x="7402562" y="1842710"/>
                <a:ext cx="604284" cy="420115"/>
              </a:xfrm>
              <a:prstGeom prst="rect">
                <a:avLst/>
              </a:prstGeom>
              <a:noFill/>
            </p:spPr>
            <p:txBody>
              <a:bodyPr wrap="square" lIns="182880" tIns="146304" rIns="182880" bIns="146304" rtlCol="0">
                <a:spAutoFit/>
              </a:bodyPr>
              <a:lstStyle/>
              <a:p>
                <a:pPr>
                  <a:lnSpc>
                    <a:spcPct val="90000"/>
                  </a:lnSpc>
                  <a:spcAft>
                    <a:spcPts val="600"/>
                  </a:spcAft>
                </a:pPr>
                <a:r>
                  <a:rPr lang="en-US" sz="900" dirty="0">
                    <a:gradFill>
                      <a:gsLst>
                        <a:gs pos="2917">
                          <a:schemeClr val="tx1"/>
                        </a:gs>
                        <a:gs pos="30000">
                          <a:schemeClr val="tx1"/>
                        </a:gs>
                      </a:gsLst>
                      <a:lin ang="5400000" scaled="0"/>
                    </a:gradFill>
                  </a:rPr>
                  <a:t>Sink</a:t>
                </a:r>
              </a:p>
            </p:txBody>
          </p:sp>
          <p:cxnSp>
            <p:nvCxnSpPr>
              <p:cNvPr id="38" name="Straight Arrow Connector 37">
                <a:extLst>
                  <a:ext uri="{FF2B5EF4-FFF2-40B4-BE49-F238E27FC236}">
                    <a16:creationId xmlns:a16="http://schemas.microsoft.com/office/drawing/2014/main" id="{3C111524-B2CB-D45B-19AD-5ECBB04725AE}"/>
                  </a:ext>
                </a:extLst>
              </p:cNvPr>
              <p:cNvCxnSpPr/>
              <p:nvPr/>
            </p:nvCxnSpPr>
            <p:spPr>
              <a:xfrm>
                <a:off x="6465173" y="1854191"/>
                <a:ext cx="1106473" cy="0"/>
              </a:xfrm>
              <a:prstGeom prst="straightConnector1">
                <a:avLst/>
              </a:prstGeom>
              <a:ln w="28575">
                <a:solidFill>
                  <a:schemeClr val="accent5"/>
                </a:solidFill>
                <a:headEnd type="none"/>
                <a:tailEnd type="triangle"/>
              </a:ln>
            </p:spPr>
            <p:style>
              <a:lnRef idx="1">
                <a:schemeClr val="accent1"/>
              </a:lnRef>
              <a:fillRef idx="0">
                <a:schemeClr val="accent1"/>
              </a:fillRef>
              <a:effectRef idx="0">
                <a:schemeClr val="accent1"/>
              </a:effectRef>
              <a:fontRef idx="minor">
                <a:schemeClr val="tx1"/>
              </a:fontRef>
            </p:style>
          </p:cxnSp>
          <p:grpSp>
            <p:nvGrpSpPr>
              <p:cNvPr id="30" name="Group 29">
                <a:extLst>
                  <a:ext uri="{FF2B5EF4-FFF2-40B4-BE49-F238E27FC236}">
                    <a16:creationId xmlns:a16="http://schemas.microsoft.com/office/drawing/2014/main" id="{002B86C5-7FEB-3E40-1707-205DEE728CEC}"/>
                  </a:ext>
                </a:extLst>
              </p:cNvPr>
              <p:cNvGrpSpPr/>
              <p:nvPr/>
            </p:nvGrpSpPr>
            <p:grpSpPr>
              <a:xfrm>
                <a:off x="6272916" y="1773035"/>
                <a:ext cx="1456445" cy="192022"/>
                <a:chOff x="7668094" y="5635555"/>
                <a:chExt cx="2362706" cy="311508"/>
              </a:xfrm>
            </p:grpSpPr>
            <p:pic>
              <p:nvPicPr>
                <p:cNvPr id="24" name="Graphic 23" descr="Shuffle with solid fill">
                  <a:extLst>
                    <a:ext uri="{FF2B5EF4-FFF2-40B4-BE49-F238E27FC236}">
                      <a16:creationId xmlns:a16="http://schemas.microsoft.com/office/drawing/2014/main" id="{C697B20B-5ABE-CD89-8033-CAFA5F9E1DF3}"/>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8709819" y="5635557"/>
                  <a:ext cx="311506" cy="311506"/>
                </a:xfrm>
                <a:prstGeom prst="rect">
                  <a:avLst/>
                </a:prstGeom>
              </p:spPr>
            </p:pic>
            <p:sp>
              <p:nvSpPr>
                <p:cNvPr id="26" name="Left Bracket 25">
                  <a:extLst>
                    <a:ext uri="{FF2B5EF4-FFF2-40B4-BE49-F238E27FC236}">
                      <a16:creationId xmlns:a16="http://schemas.microsoft.com/office/drawing/2014/main" id="{646AB34E-3874-399A-4D19-1C981B90B608}"/>
                    </a:ext>
                  </a:extLst>
                </p:cNvPr>
                <p:cNvSpPr/>
                <p:nvPr/>
              </p:nvSpPr>
              <p:spPr>
                <a:xfrm>
                  <a:off x="7668094" y="5635556"/>
                  <a:ext cx="113021" cy="311507"/>
                </a:xfrm>
                <a:prstGeom prst="leftBracket">
                  <a:avLst/>
                </a:prstGeom>
                <a:ln w="1905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7" name="Left Bracket 26">
                  <a:extLst>
                    <a:ext uri="{FF2B5EF4-FFF2-40B4-BE49-F238E27FC236}">
                      <a16:creationId xmlns:a16="http://schemas.microsoft.com/office/drawing/2014/main" id="{64F264B7-96D7-5E86-A7A2-9A79F6C060DE}"/>
                    </a:ext>
                  </a:extLst>
                </p:cNvPr>
                <p:cNvSpPr/>
                <p:nvPr/>
              </p:nvSpPr>
              <p:spPr>
                <a:xfrm flipH="1">
                  <a:off x="9917780" y="5635555"/>
                  <a:ext cx="113020" cy="311506"/>
                </a:xfrm>
                <a:prstGeom prst="leftBracket">
                  <a:avLst/>
                </a:prstGeom>
                <a:ln w="1905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
            <p:nvSpPr>
              <p:cNvPr id="39" name="TextBox 38">
                <a:extLst>
                  <a:ext uri="{FF2B5EF4-FFF2-40B4-BE49-F238E27FC236}">
                    <a16:creationId xmlns:a16="http://schemas.microsoft.com/office/drawing/2014/main" id="{52D30CA9-91AD-E6E7-9F15-7B08B3DFF3A9}"/>
                  </a:ext>
                </a:extLst>
              </p:cNvPr>
              <p:cNvSpPr txBox="1"/>
              <p:nvPr/>
            </p:nvSpPr>
            <p:spPr>
              <a:xfrm>
                <a:off x="5940018" y="1405446"/>
                <a:ext cx="1409681" cy="440890"/>
              </a:xfrm>
              <a:prstGeom prst="rect">
                <a:avLst/>
              </a:prstGeom>
              <a:noFill/>
            </p:spPr>
            <p:txBody>
              <a:bodyPr wrap="none" lIns="182880" tIns="146304" rIns="182880" bIns="146304" rtlCol="0">
                <a:spAutoFit/>
              </a:bodyPr>
              <a:lstStyle/>
              <a:p>
                <a:pPr>
                  <a:lnSpc>
                    <a:spcPct val="90000"/>
                  </a:lnSpc>
                  <a:spcAft>
                    <a:spcPts val="600"/>
                  </a:spcAft>
                </a:pPr>
                <a:r>
                  <a:rPr lang="en-US" sz="1050" i="1" dirty="0">
                    <a:gradFill>
                      <a:gsLst>
                        <a:gs pos="2917">
                          <a:schemeClr val="tx1"/>
                        </a:gs>
                        <a:gs pos="30000">
                          <a:schemeClr val="tx1"/>
                        </a:gs>
                      </a:gsLst>
                      <a:lin ang="5400000" scaled="0"/>
                    </a:gradFill>
                  </a:rPr>
                  <a:t>Data Flow </a:t>
                </a:r>
                <a:r>
                  <a:rPr lang="en-US" sz="1050" dirty="0">
                    <a:gradFill>
                      <a:gsLst>
                        <a:gs pos="2917">
                          <a:schemeClr val="tx1"/>
                        </a:gs>
                        <a:gs pos="30000">
                          <a:schemeClr val="tx1"/>
                        </a:gs>
                      </a:gsLst>
                      <a:lin ang="5400000" scaled="0"/>
                    </a:gradFill>
                  </a:rPr>
                  <a:t>activity</a:t>
                </a:r>
              </a:p>
            </p:txBody>
          </p:sp>
        </p:grpSp>
        <p:pic>
          <p:nvPicPr>
            <p:cNvPr id="37" name="Graphic 36" descr="Gears with solid fill">
              <a:extLst>
                <a:ext uri="{FF2B5EF4-FFF2-40B4-BE49-F238E27FC236}">
                  <a16:creationId xmlns:a16="http://schemas.microsoft.com/office/drawing/2014/main" id="{66E9050F-1218-587E-094E-97887CDEDFBF}"/>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6693212" y="4840688"/>
              <a:ext cx="468466" cy="468466"/>
            </a:xfrm>
            <a:prstGeom prst="rect">
              <a:avLst/>
            </a:prstGeom>
          </p:spPr>
        </p:pic>
        <p:sp>
          <p:nvSpPr>
            <p:cNvPr id="41" name="TextBox 40">
              <a:extLst>
                <a:ext uri="{FF2B5EF4-FFF2-40B4-BE49-F238E27FC236}">
                  <a16:creationId xmlns:a16="http://schemas.microsoft.com/office/drawing/2014/main" id="{4DD2EAF5-7786-EA5B-39B4-1F5DB1122DB3}"/>
                </a:ext>
              </a:extLst>
            </p:cNvPr>
            <p:cNvSpPr txBox="1"/>
            <p:nvPr/>
          </p:nvSpPr>
          <p:spPr>
            <a:xfrm>
              <a:off x="7042714" y="4805546"/>
              <a:ext cx="2345642" cy="544765"/>
            </a:xfrm>
            <a:prstGeom prst="rect">
              <a:avLst/>
            </a:prstGeom>
            <a:noFill/>
          </p:spPr>
          <p:txBody>
            <a:bodyPr wrap="none" lIns="182880" tIns="146304" rIns="182880" bIns="146304" rtlCol="0">
              <a:spAutoFit/>
            </a:bodyPr>
            <a:lstStyle/>
            <a:p>
              <a:pPr>
                <a:lnSpc>
                  <a:spcPct val="90000"/>
                </a:lnSpc>
                <a:spcAft>
                  <a:spcPts val="600"/>
                </a:spcAft>
              </a:pPr>
              <a:r>
                <a:rPr lang="en-US" sz="1800" dirty="0">
                  <a:gradFill>
                    <a:gsLst>
                      <a:gs pos="2917">
                        <a:schemeClr val="tx1"/>
                      </a:gs>
                      <a:gs pos="30000">
                        <a:schemeClr val="tx1"/>
                      </a:gs>
                    </a:gsLst>
                    <a:lin ang="5400000" scaled="0"/>
                  </a:gradFill>
                </a:rPr>
                <a:t>Integration runtime</a:t>
              </a:r>
            </a:p>
          </p:txBody>
        </p:sp>
      </p:grpSp>
    </p:spTree>
    <p:extLst>
      <p:ext uri="{BB962C8B-B14F-4D97-AF65-F5344CB8AC3E}">
        <p14:creationId xmlns:p14="http://schemas.microsoft.com/office/powerpoint/2010/main" val="1944972414"/>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195D4C-3A03-3E8A-7407-082FDFD4C55F}"/>
              </a:ext>
            </a:extLst>
          </p:cNvPr>
          <p:cNvSpPr>
            <a:spLocks noGrp="1"/>
          </p:cNvSpPr>
          <p:nvPr>
            <p:ph type="title"/>
          </p:nvPr>
        </p:nvSpPr>
        <p:spPr/>
        <p:txBody>
          <a:bodyPr/>
          <a:lstStyle/>
          <a:p>
            <a:r>
              <a:rPr lang="en-US" dirty="0"/>
              <a:t>Create a pipeline in Azure Synapse Studio</a:t>
            </a:r>
          </a:p>
        </p:txBody>
      </p:sp>
      <p:sp>
        <p:nvSpPr>
          <p:cNvPr id="3" name="Text Placeholder 14">
            <a:extLst>
              <a:ext uri="{FF2B5EF4-FFF2-40B4-BE49-F238E27FC236}">
                <a16:creationId xmlns:a16="http://schemas.microsoft.com/office/drawing/2014/main" id="{01AFC1B3-292D-8442-542F-182F9CB2C0B3}"/>
              </a:ext>
            </a:extLst>
          </p:cNvPr>
          <p:cNvSpPr txBox="1">
            <a:spLocks/>
          </p:cNvSpPr>
          <p:nvPr/>
        </p:nvSpPr>
        <p:spPr>
          <a:xfrm>
            <a:off x="596871" y="1605374"/>
            <a:ext cx="4973835" cy="3962400"/>
          </a:xfrm>
          <a:prstGeom prst="rect">
            <a:avLst/>
          </a:prstGeom>
        </p:spPr>
        <p:txBody>
          <a:bodyPr/>
          <a:lstStyle>
            <a:lvl1pPr marL="0" marR="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200"/>
              </a:spcBef>
              <a:spcAft>
                <a:spcPts val="400"/>
              </a:spcAft>
              <a:buClrTx/>
              <a:buSzPct val="90000"/>
              <a:buFontTx/>
              <a:buNone/>
              <a:tabLst/>
              <a:defRPr sz="2000" kern="1200" spc="0" baseline="0">
                <a:solidFill>
                  <a:schemeClr val="tx1"/>
                </a:solidFill>
                <a:latin typeface="+mn-lt"/>
                <a:ea typeface="+mn-ea"/>
                <a:cs typeface="+mn-cs"/>
              </a:defRPr>
            </a:lvl2pPr>
            <a:lvl3pPr marL="3429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3pPr>
            <a:lvl4pPr marL="6858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4pPr>
            <a:lvl5pPr marL="68580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marL="342900" lvl="1" indent="-342900">
              <a:buFont typeface="Arial" panose="020B0604020202020204" pitchFamily="34" charset="0"/>
              <a:buChar char="•"/>
            </a:pPr>
            <a:r>
              <a:rPr lang="en-US" dirty="0"/>
              <a:t>Create pipelines on the </a:t>
            </a:r>
            <a:r>
              <a:rPr lang="en-US" b="1" dirty="0"/>
              <a:t>Integrate</a:t>
            </a:r>
            <a:r>
              <a:rPr lang="en-US" dirty="0"/>
              <a:t> page</a:t>
            </a:r>
          </a:p>
          <a:p>
            <a:pPr marL="342900" lvl="1" indent="-342900">
              <a:buFont typeface="Arial" panose="020B0604020202020204" pitchFamily="34" charset="0"/>
              <a:buChar char="•"/>
            </a:pPr>
            <a:r>
              <a:rPr lang="en-US" dirty="0"/>
              <a:t>Add and configure activities:</a:t>
            </a:r>
          </a:p>
          <a:p>
            <a:pPr marL="342900" lvl="1" indent="-342900">
              <a:buFont typeface="Arial" panose="020B0604020202020204" pitchFamily="34" charset="0"/>
              <a:buChar char="•"/>
            </a:pPr>
            <a:r>
              <a:rPr lang="en-US" dirty="0"/>
              <a:t>Specify new or existing datasets and linked services as required in settings</a:t>
            </a:r>
          </a:p>
          <a:p>
            <a:pPr lvl="3" indent="0">
              <a:buNone/>
            </a:pPr>
            <a:r>
              <a:rPr lang="en-US" dirty="0"/>
              <a:t>They’ll be added to the </a:t>
            </a:r>
            <a:r>
              <a:rPr lang="en-US" b="1" dirty="0"/>
              <a:t>Data</a:t>
            </a:r>
            <a:r>
              <a:rPr lang="en-US" dirty="0"/>
              <a:t> and </a:t>
            </a:r>
            <a:r>
              <a:rPr lang="en-US" b="1" dirty="0"/>
              <a:t>Manage</a:t>
            </a:r>
            <a:r>
              <a:rPr lang="en-US" dirty="0"/>
              <a:t> pages</a:t>
            </a:r>
          </a:p>
          <a:p>
            <a:pPr marL="342900" lvl="1" indent="-342900">
              <a:buFont typeface="Arial" panose="020B0604020202020204" pitchFamily="34" charset="0"/>
              <a:buChar char="•"/>
            </a:pPr>
            <a:r>
              <a:rPr lang="en-US" dirty="0"/>
              <a:t>Connect activities to define processing flow – define paths for:</a:t>
            </a:r>
          </a:p>
          <a:p>
            <a:pPr marL="685800" lvl="2" indent="-342900"/>
            <a:r>
              <a:rPr lang="en-US" dirty="0"/>
              <a:t>Succeeded</a:t>
            </a:r>
          </a:p>
          <a:p>
            <a:pPr marL="685800" lvl="2" indent="-342900"/>
            <a:r>
              <a:rPr lang="en-US" dirty="0"/>
              <a:t>Failed</a:t>
            </a:r>
          </a:p>
          <a:p>
            <a:pPr marL="685800" lvl="2" indent="-342900"/>
            <a:r>
              <a:rPr lang="en-US" dirty="0"/>
              <a:t>Completed</a:t>
            </a:r>
          </a:p>
          <a:p>
            <a:pPr marL="685800" lvl="2" indent="-342900"/>
            <a:endParaRPr lang="en-US" dirty="0"/>
          </a:p>
          <a:p>
            <a:pPr lvl="1"/>
            <a:endParaRPr lang="en-US" dirty="0"/>
          </a:p>
        </p:txBody>
      </p:sp>
      <p:pic>
        <p:nvPicPr>
          <p:cNvPr id="5" name="Picture 4" descr="Screenshot of the pipeline designer in Azure Synapse Studio.">
            <a:extLst>
              <a:ext uri="{FF2B5EF4-FFF2-40B4-BE49-F238E27FC236}">
                <a16:creationId xmlns:a16="http://schemas.microsoft.com/office/drawing/2014/main" id="{FF653B0F-4BE0-E72C-EBAF-F359A4E9F79A}"/>
              </a:ext>
            </a:extLst>
          </p:cNvPr>
          <p:cNvPicPr>
            <a:picLocks noChangeAspect="1"/>
          </p:cNvPicPr>
          <p:nvPr/>
        </p:nvPicPr>
        <p:blipFill>
          <a:blip r:embed="rId3"/>
          <a:stretch>
            <a:fillRect/>
          </a:stretch>
        </p:blipFill>
        <p:spPr>
          <a:xfrm>
            <a:off x="6068357" y="1363116"/>
            <a:ext cx="5691554" cy="4311352"/>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3542136281"/>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90FA39-C5A2-6B88-B66E-62BC9B58AA4F}"/>
              </a:ext>
            </a:extLst>
          </p:cNvPr>
          <p:cNvSpPr>
            <a:spLocks noGrp="1"/>
          </p:cNvSpPr>
          <p:nvPr>
            <p:ph type="title"/>
          </p:nvPr>
        </p:nvSpPr>
        <p:spPr/>
        <p:txBody>
          <a:bodyPr/>
          <a:lstStyle/>
          <a:p>
            <a:r>
              <a:rPr lang="en-US" dirty="0"/>
              <a:t>Define data flows</a:t>
            </a:r>
          </a:p>
        </p:txBody>
      </p:sp>
      <p:pic>
        <p:nvPicPr>
          <p:cNvPr id="4" name="Picture 3" descr="Screenshot of the graphical designer for a Data Flow activity.">
            <a:extLst>
              <a:ext uri="{FF2B5EF4-FFF2-40B4-BE49-F238E27FC236}">
                <a16:creationId xmlns:a16="http://schemas.microsoft.com/office/drawing/2014/main" id="{7E3BAC2C-61DA-1743-7E33-F8B6E61EB341}"/>
              </a:ext>
            </a:extLst>
          </p:cNvPr>
          <p:cNvPicPr>
            <a:picLocks noChangeAspect="1"/>
          </p:cNvPicPr>
          <p:nvPr/>
        </p:nvPicPr>
        <p:blipFill>
          <a:blip r:embed="rId3"/>
          <a:stretch>
            <a:fillRect/>
          </a:stretch>
        </p:blipFill>
        <p:spPr>
          <a:xfrm>
            <a:off x="6069822" y="1368154"/>
            <a:ext cx="5663910" cy="4290412"/>
          </a:xfrm>
          <a:prstGeom prst="rect">
            <a:avLst/>
          </a:prstGeom>
          <a:effectLst>
            <a:outerShdw blurRad="50800" dist="38100" dir="2700000" algn="tl" rotWithShape="0">
              <a:prstClr val="black">
                <a:alpha val="40000"/>
              </a:prstClr>
            </a:outerShdw>
          </a:effectLst>
        </p:spPr>
      </p:pic>
      <p:sp>
        <p:nvSpPr>
          <p:cNvPr id="5" name="Text Placeholder 14">
            <a:extLst>
              <a:ext uri="{FF2B5EF4-FFF2-40B4-BE49-F238E27FC236}">
                <a16:creationId xmlns:a16="http://schemas.microsoft.com/office/drawing/2014/main" id="{FCB8D02B-EFBC-E544-90D5-1F4FCE6D0E20}"/>
              </a:ext>
            </a:extLst>
          </p:cNvPr>
          <p:cNvSpPr txBox="1">
            <a:spLocks/>
          </p:cNvSpPr>
          <p:nvPr/>
        </p:nvSpPr>
        <p:spPr>
          <a:xfrm>
            <a:off x="596871" y="1605374"/>
            <a:ext cx="5174874" cy="3962400"/>
          </a:xfrm>
          <a:prstGeom prst="rect">
            <a:avLst/>
          </a:prstGeom>
        </p:spPr>
        <p:txBody>
          <a:bodyPr/>
          <a:lstStyle>
            <a:lvl1pPr marL="0" marR="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200"/>
              </a:spcBef>
              <a:spcAft>
                <a:spcPts val="400"/>
              </a:spcAft>
              <a:buClrTx/>
              <a:buSzPct val="90000"/>
              <a:buFontTx/>
              <a:buNone/>
              <a:tabLst/>
              <a:defRPr sz="2000" kern="1200" spc="0" baseline="0">
                <a:solidFill>
                  <a:schemeClr val="tx1"/>
                </a:solidFill>
                <a:latin typeface="+mn-lt"/>
                <a:ea typeface="+mn-ea"/>
                <a:cs typeface="+mn-cs"/>
              </a:defRPr>
            </a:lvl2pPr>
            <a:lvl3pPr marL="3429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3pPr>
            <a:lvl4pPr marL="6858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4pPr>
            <a:lvl5pPr marL="68580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marL="342900" lvl="1" indent="-342900">
              <a:buFont typeface="Arial" panose="020B0604020202020204" pitchFamily="34" charset="0"/>
              <a:buChar char="•"/>
            </a:pPr>
            <a:r>
              <a:rPr lang="en-US" dirty="0"/>
              <a:t>A </a:t>
            </a:r>
            <a:r>
              <a:rPr lang="en-US" b="1" dirty="0"/>
              <a:t>Data Flow </a:t>
            </a:r>
            <a:r>
              <a:rPr lang="en-US" dirty="0"/>
              <a:t>is a commonly used activity type to define data flow and transformation</a:t>
            </a:r>
          </a:p>
          <a:p>
            <a:pPr marL="342900" lvl="1" indent="-342900">
              <a:buFont typeface="Arial" panose="020B0604020202020204" pitchFamily="34" charset="0"/>
              <a:buChar char="•"/>
            </a:pPr>
            <a:r>
              <a:rPr lang="en-US" dirty="0"/>
              <a:t>Consists of:</a:t>
            </a:r>
          </a:p>
          <a:p>
            <a:pPr marL="685800" lvl="2" indent="-342900"/>
            <a:r>
              <a:rPr lang="en-US" b="1" dirty="0"/>
              <a:t>Sources</a:t>
            </a:r>
            <a:r>
              <a:rPr lang="en-US" dirty="0"/>
              <a:t> - Data sets that map to data stores</a:t>
            </a:r>
          </a:p>
          <a:p>
            <a:pPr marL="685800" lvl="2" indent="-342900"/>
            <a:r>
              <a:rPr lang="en-US" b="1" dirty="0"/>
              <a:t>Transformations</a:t>
            </a:r>
            <a:r>
              <a:rPr lang="en-US" dirty="0"/>
              <a:t> – operations on data as it streams through the data flow</a:t>
            </a:r>
          </a:p>
          <a:p>
            <a:pPr marL="685800" lvl="2" indent="-342900"/>
            <a:r>
              <a:rPr lang="en-US" b="1" dirty="0"/>
              <a:t>Sinks</a:t>
            </a:r>
            <a:r>
              <a:rPr lang="en-US" dirty="0"/>
              <a:t> – targets for data to be loaded</a:t>
            </a:r>
          </a:p>
          <a:p>
            <a:pPr marL="342900" lvl="1" indent="-342900">
              <a:buFont typeface="Arial" panose="020B0604020202020204" pitchFamily="34" charset="0"/>
              <a:buChar char="•"/>
            </a:pPr>
            <a:endParaRPr lang="en-US" dirty="0"/>
          </a:p>
          <a:p>
            <a:pPr marL="685800" lvl="2" indent="-342900"/>
            <a:endParaRPr lang="en-US" dirty="0"/>
          </a:p>
          <a:p>
            <a:pPr lvl="1"/>
            <a:endParaRPr lang="en-US" dirty="0"/>
          </a:p>
        </p:txBody>
      </p:sp>
    </p:spTree>
    <p:extLst>
      <p:ext uri="{BB962C8B-B14F-4D97-AF65-F5344CB8AC3E}">
        <p14:creationId xmlns:p14="http://schemas.microsoft.com/office/powerpoint/2010/main" val="486506868"/>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AEDE6C-2503-215F-0E01-1CAA4B3C8FB8}"/>
              </a:ext>
            </a:extLst>
          </p:cNvPr>
          <p:cNvSpPr>
            <a:spLocks noGrp="1"/>
          </p:cNvSpPr>
          <p:nvPr>
            <p:ph type="title"/>
          </p:nvPr>
        </p:nvSpPr>
        <p:spPr/>
        <p:txBody>
          <a:bodyPr/>
          <a:lstStyle/>
          <a:p>
            <a:r>
              <a:rPr lang="en-US" dirty="0"/>
              <a:t>Run a pipeline</a:t>
            </a:r>
          </a:p>
        </p:txBody>
      </p:sp>
      <p:sp>
        <p:nvSpPr>
          <p:cNvPr id="3" name="Text Placeholder 2">
            <a:extLst>
              <a:ext uri="{FF2B5EF4-FFF2-40B4-BE49-F238E27FC236}">
                <a16:creationId xmlns:a16="http://schemas.microsoft.com/office/drawing/2014/main" id="{6617AB28-D1C1-3C2A-06BC-722ADCCE4BCE}"/>
              </a:ext>
            </a:extLst>
          </p:cNvPr>
          <p:cNvSpPr>
            <a:spLocks noGrp="1"/>
          </p:cNvSpPr>
          <p:nvPr>
            <p:ph type="body" sz="quarter" idx="10"/>
          </p:nvPr>
        </p:nvSpPr>
        <p:spPr>
          <a:xfrm>
            <a:off x="691475" y="1625197"/>
            <a:ext cx="5229427" cy="2508379"/>
          </a:xfrm>
        </p:spPr>
        <p:txBody>
          <a:bodyPr/>
          <a:lstStyle/>
          <a:p>
            <a:pPr marL="342900" lvl="1" indent="-342900">
              <a:buFont typeface="Arial" panose="020B0604020202020204" pitchFamily="34" charset="0"/>
              <a:buChar char="•"/>
            </a:pPr>
            <a:r>
              <a:rPr lang="en-US" dirty="0"/>
              <a:t>Debug pipelines to test during development</a:t>
            </a:r>
          </a:p>
          <a:p>
            <a:pPr marL="342900" lvl="1" indent="-342900">
              <a:buFont typeface="Arial" panose="020B0604020202020204" pitchFamily="34" charset="0"/>
              <a:buChar char="•"/>
            </a:pPr>
            <a:r>
              <a:rPr lang="en-US" dirty="0"/>
              <a:t>Define </a:t>
            </a:r>
            <a:r>
              <a:rPr lang="en-US" i="1" dirty="0"/>
              <a:t>triggers</a:t>
            </a:r>
            <a:r>
              <a:rPr lang="en-US" dirty="0"/>
              <a:t> to run pipelines in production:</a:t>
            </a:r>
          </a:p>
          <a:p>
            <a:pPr marL="685800" lvl="2" indent="-342900"/>
            <a:r>
              <a:rPr lang="en-US" dirty="0"/>
              <a:t>Manual – run immediately</a:t>
            </a:r>
          </a:p>
          <a:p>
            <a:pPr marL="685800" lvl="2" indent="-342900"/>
            <a:r>
              <a:rPr lang="en-US" dirty="0"/>
              <a:t>Schedule – run at regular intervals</a:t>
            </a:r>
          </a:p>
          <a:p>
            <a:pPr marL="685800" lvl="2" indent="-342900"/>
            <a:r>
              <a:rPr lang="en-US" dirty="0"/>
              <a:t>Event – run when an event occurs (such as new data saved in a data store)</a:t>
            </a:r>
          </a:p>
          <a:p>
            <a:pPr marL="342900" lvl="1" indent="-342900">
              <a:buFont typeface="Arial" panose="020B0604020202020204" pitchFamily="34" charset="0"/>
              <a:buChar char="•"/>
            </a:pPr>
            <a:r>
              <a:rPr lang="en-US" dirty="0"/>
              <a:t>Monitor pipeline runs in Azure Synapse Studio</a:t>
            </a:r>
          </a:p>
        </p:txBody>
      </p:sp>
      <p:pic>
        <p:nvPicPr>
          <p:cNvPr id="7" name="Picture 6" descr="Screenshot of the Monitor page in Azure Synapse Studio showing pipeline runs.">
            <a:extLst>
              <a:ext uri="{FF2B5EF4-FFF2-40B4-BE49-F238E27FC236}">
                <a16:creationId xmlns:a16="http://schemas.microsoft.com/office/drawing/2014/main" id="{BB5D1285-23E3-DF54-A868-4714013344D0}"/>
              </a:ext>
            </a:extLst>
          </p:cNvPr>
          <p:cNvPicPr>
            <a:picLocks noChangeAspect="1"/>
          </p:cNvPicPr>
          <p:nvPr/>
        </p:nvPicPr>
        <p:blipFill>
          <a:blip r:embed="rId3"/>
          <a:stretch>
            <a:fillRect/>
          </a:stretch>
        </p:blipFill>
        <p:spPr>
          <a:xfrm>
            <a:off x="6096000" y="1374844"/>
            <a:ext cx="5565401" cy="4208834"/>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346544487"/>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FBEFFD53-BA15-5AFC-CCD5-29B7E0BAA293}"/>
              </a:ext>
            </a:extLst>
          </p:cNvPr>
          <p:cNvSpPr/>
          <p:nvPr/>
        </p:nvSpPr>
        <p:spPr bwMode="auto">
          <a:xfrm>
            <a:off x="418643" y="1385454"/>
            <a:ext cx="11477793" cy="5032051"/>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err="1">
              <a:gradFill>
                <a:gsLst>
                  <a:gs pos="0">
                    <a:srgbClr val="FFFFFF"/>
                  </a:gs>
                  <a:gs pos="100000">
                    <a:srgbClr val="FFFFFF"/>
                  </a:gs>
                </a:gsLst>
                <a:lin ang="5400000" scaled="0"/>
              </a:gradFill>
              <a:ea typeface="Segoe UI" pitchFamily="34" charset="0"/>
              <a:cs typeface="Segoe UI" pitchFamily="34" charset="0"/>
            </a:endParaRPr>
          </a:p>
        </p:txBody>
      </p:sp>
      <p:sp>
        <p:nvSpPr>
          <p:cNvPr id="11" name="Title 10">
            <a:extLst>
              <a:ext uri="{FF2B5EF4-FFF2-40B4-BE49-F238E27FC236}">
                <a16:creationId xmlns:a16="http://schemas.microsoft.com/office/drawing/2014/main" id="{698005C7-B4B6-4707-A9E3-3CBA28E93724}"/>
              </a:ext>
            </a:extLst>
          </p:cNvPr>
          <p:cNvSpPr>
            <a:spLocks noGrp="1"/>
          </p:cNvSpPr>
          <p:nvPr>
            <p:ph type="title"/>
          </p:nvPr>
        </p:nvSpPr>
        <p:spPr/>
        <p:txBody>
          <a:bodyPr/>
          <a:lstStyle/>
          <a:p>
            <a:r>
              <a:rPr lang="en-US" dirty="0"/>
              <a:t>Exercise: Build a data pipeline in Azure Synapse Analytics</a:t>
            </a:r>
          </a:p>
        </p:txBody>
      </p:sp>
      <p:sp>
        <p:nvSpPr>
          <p:cNvPr id="12" name="Text Placeholder 11">
            <a:extLst>
              <a:ext uri="{FF2B5EF4-FFF2-40B4-BE49-F238E27FC236}">
                <a16:creationId xmlns:a16="http://schemas.microsoft.com/office/drawing/2014/main" id="{512982A0-6628-13EB-C45A-5648E05354E1}"/>
              </a:ext>
            </a:extLst>
          </p:cNvPr>
          <p:cNvSpPr>
            <a:spLocks noGrp="1"/>
          </p:cNvSpPr>
          <p:nvPr>
            <p:ph type="body" sz="quarter" idx="10"/>
          </p:nvPr>
        </p:nvSpPr>
        <p:spPr>
          <a:xfrm>
            <a:off x="732725" y="2698410"/>
            <a:ext cx="5505947" cy="2002343"/>
          </a:xfrm>
        </p:spPr>
        <p:txBody>
          <a:bodyPr/>
          <a:lstStyle/>
          <a:p>
            <a:r>
              <a:rPr lang="en-US" dirty="0"/>
              <a:t>Use the hosted lab environment provided, or view the lab instructions at the link below:</a:t>
            </a:r>
          </a:p>
          <a:p>
            <a:endParaRPr lang="en-US" dirty="0"/>
          </a:p>
          <a:p>
            <a:r>
              <a:rPr lang="en-US" sz="2000" dirty="0">
                <a:solidFill>
                  <a:schemeClr val="bg1">
                    <a:lumMod val="50000"/>
                  </a:schemeClr>
                </a:solidFill>
              </a:rPr>
              <a:t>https://aka.ms/mslearn-build-synapse-pipeline</a:t>
            </a:r>
          </a:p>
        </p:txBody>
      </p:sp>
      <p:pic>
        <p:nvPicPr>
          <p:cNvPr id="2" name="Graphic 1">
            <a:extLst>
              <a:ext uri="{FF2B5EF4-FFF2-40B4-BE49-F238E27FC236}">
                <a16:creationId xmlns:a16="http://schemas.microsoft.com/office/drawing/2014/main" id="{B6D41814-F1EA-B3C2-F7A5-3D5C2870A9D4}"/>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325379" y="2255413"/>
            <a:ext cx="2709167" cy="2709167"/>
          </a:xfrm>
          <a:prstGeom prst="rect">
            <a:avLst/>
          </a:prstGeom>
        </p:spPr>
      </p:pic>
    </p:spTree>
    <p:extLst>
      <p:ext uri="{BB962C8B-B14F-4D97-AF65-F5344CB8AC3E}">
        <p14:creationId xmlns:p14="http://schemas.microsoft.com/office/powerpoint/2010/main" val="566425445"/>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5FBC5FD-9635-49A0-95D0-53CC684F529D}"/>
              </a:ext>
            </a:extLst>
          </p:cNvPr>
          <p:cNvSpPr>
            <a:spLocks noGrp="1"/>
          </p:cNvSpPr>
          <p:nvPr>
            <p:ph type="title"/>
          </p:nvPr>
        </p:nvSpPr>
        <p:spPr/>
        <p:txBody>
          <a:bodyPr/>
          <a:lstStyle/>
          <a:p>
            <a:r>
              <a:rPr lang="en-US"/>
              <a:t>Knowledge check</a:t>
            </a:r>
          </a:p>
        </p:txBody>
      </p:sp>
      <p:sp>
        <p:nvSpPr>
          <p:cNvPr id="8" name="Text Placeholder 7">
            <a:extLst>
              <a:ext uri="{FF2B5EF4-FFF2-40B4-BE49-F238E27FC236}">
                <a16:creationId xmlns:a16="http://schemas.microsoft.com/office/drawing/2014/main" id="{C7CCD6F3-D73B-4B7B-8C19-868BAB4DFE04}"/>
              </a:ext>
            </a:extLst>
          </p:cNvPr>
          <p:cNvSpPr>
            <a:spLocks noGrp="1"/>
          </p:cNvSpPr>
          <p:nvPr>
            <p:ph type="body" sz="quarter" idx="11"/>
          </p:nvPr>
        </p:nvSpPr>
        <p:spPr>
          <a:xfrm>
            <a:off x="1376012" y="1314645"/>
            <a:ext cx="10383899" cy="1439467"/>
          </a:xfrm>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effectLst/>
                <a:uLnTx/>
                <a:uFillTx/>
                <a:latin typeface="+mj-lt"/>
                <a:ea typeface="+mn-ea"/>
                <a:cs typeface="+mn-cs"/>
              </a:rPr>
              <a:t>What does a pipeline use to access external data source and processing resources?</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Data Explorer pools</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Linked services</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External tables</a:t>
            </a:r>
          </a:p>
        </p:txBody>
      </p:sp>
      <p:sp>
        <p:nvSpPr>
          <p:cNvPr id="19" name="Graphic 26">
            <a:extLst>
              <a:ext uri="{FF2B5EF4-FFF2-40B4-BE49-F238E27FC236}">
                <a16:creationId xmlns:a16="http://schemas.microsoft.com/office/drawing/2014/main" id="{2A802B18-90EE-4B3D-97B9-9C05EE0CED14}"/>
              </a:ext>
              <a:ext uri="{C183D7F6-B498-43B3-948B-1728B52AA6E4}">
                <adec:decorative xmlns:adec="http://schemas.microsoft.com/office/drawing/2017/decorative" val="1"/>
              </a:ext>
            </a:extLst>
          </p:cNvPr>
          <p:cNvSpPr/>
          <p:nvPr/>
        </p:nvSpPr>
        <p:spPr>
          <a:xfrm>
            <a:off x="1376011" y="2116118"/>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0000"/>
              </a:solidFill>
              <a:effectLst/>
              <a:uLnTx/>
              <a:uFillTx/>
              <a:latin typeface="Segoe UI"/>
              <a:ea typeface="+mn-ea"/>
              <a:cs typeface="+mn-cs"/>
            </a:endParaRPr>
          </a:p>
        </p:txBody>
      </p:sp>
      <p:cxnSp>
        <p:nvCxnSpPr>
          <p:cNvPr id="11" name="Straight Connector 10">
            <a:extLst>
              <a:ext uri="{FF2B5EF4-FFF2-40B4-BE49-F238E27FC236}">
                <a16:creationId xmlns:a16="http://schemas.microsoft.com/office/drawing/2014/main" id="{3EFE1262-1194-4E26-B906-5CF2497F3C96}"/>
              </a:ext>
              <a:ext uri="{C183D7F6-B498-43B3-948B-1728B52AA6E4}">
                <adec:decorative xmlns:adec="http://schemas.microsoft.com/office/drawing/2017/decorative" val="1"/>
              </a:ext>
            </a:extLst>
          </p:cNvPr>
          <p:cNvCxnSpPr>
            <a:cxnSpLocks/>
          </p:cNvCxnSpPr>
          <p:nvPr/>
        </p:nvCxnSpPr>
        <p:spPr>
          <a:xfrm>
            <a:off x="1376012" y="2894353"/>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9" name="Text Placeholder 8">
            <a:extLst>
              <a:ext uri="{FF2B5EF4-FFF2-40B4-BE49-F238E27FC236}">
                <a16:creationId xmlns:a16="http://schemas.microsoft.com/office/drawing/2014/main" id="{E172BC7E-FDC4-43EE-8346-8950642DCBF4}"/>
              </a:ext>
            </a:extLst>
          </p:cNvPr>
          <p:cNvSpPr>
            <a:spLocks noGrp="1"/>
          </p:cNvSpPr>
          <p:nvPr>
            <p:ph type="body" sz="quarter" idx="15"/>
          </p:nvPr>
        </p:nvSpPr>
        <p:spPr>
          <a:xfrm>
            <a:off x="1376012" y="2986210"/>
            <a:ext cx="10383899" cy="1443714"/>
          </a:xfrm>
        </p:spPr>
        <p:txBody>
          <a:bodyPr/>
          <a:lstStyle/>
          <a:p>
            <a:pPr>
              <a:spcAft>
                <a:spcPts val="0"/>
              </a:spcAft>
              <a:defRPr/>
            </a:pPr>
            <a:r>
              <a:rPr kumimoji="0" lang="en-US" sz="1800" b="0" i="0" u="none" strike="noStrike" kern="1200" cap="none" spc="0" normalizeH="0" baseline="0" noProof="0" dirty="0">
                <a:ln>
                  <a:noFill/>
                </a:ln>
                <a:effectLst/>
                <a:uLnTx/>
                <a:uFillTx/>
                <a:latin typeface="+mj-lt"/>
                <a:ea typeface="+mn-ea"/>
                <a:cs typeface="+mn-cs"/>
              </a:rPr>
              <a:t>What kind of object should you add to a data flow to define a target to which data is loaded?</a:t>
            </a:r>
            <a:endParaRPr lang="en-US" sz="1800" dirty="0">
              <a:latin typeface="+mj-lt"/>
            </a:endParaRPr>
          </a:p>
          <a:p>
            <a:pPr marL="288925" indent="-288925">
              <a:spcBef>
                <a:spcPts val="300"/>
              </a:spcBef>
              <a:spcAft>
                <a:spcPts val="600"/>
              </a:spcAft>
              <a:buFont typeface="Wingdings" panose="05000000000000000000" pitchFamily="2" charset="2"/>
              <a:buChar char="q"/>
              <a:defRPr/>
            </a:pPr>
            <a:r>
              <a:rPr lang="en-US" sz="1600" dirty="0">
                <a:solidFill>
                  <a:srgbClr val="171717"/>
                </a:solidFill>
                <a:latin typeface="Segoe UI" panose="020B0502040204020203" pitchFamily="34" charset="0"/>
              </a:rPr>
              <a:t>Source</a:t>
            </a:r>
            <a:endParaRPr lang="en-US" sz="1600" dirty="0"/>
          </a:p>
          <a:p>
            <a:pPr marL="288925" indent="-288925">
              <a:spcBef>
                <a:spcPts val="300"/>
              </a:spcBef>
              <a:spcAft>
                <a:spcPts val="600"/>
              </a:spcAft>
              <a:buFont typeface="Wingdings" panose="05000000000000000000" pitchFamily="2" charset="2"/>
              <a:buChar char="q"/>
              <a:defRPr/>
            </a:pPr>
            <a:r>
              <a:rPr lang="en-US" sz="1600" dirty="0">
                <a:solidFill>
                  <a:srgbClr val="171717"/>
                </a:solidFill>
                <a:latin typeface="Segoe UI" panose="020B0502040204020203" pitchFamily="34" charset="0"/>
              </a:rPr>
              <a:t>Transformation</a:t>
            </a:r>
            <a:endParaRPr lang="en-US" sz="1600" dirty="0"/>
          </a:p>
          <a:p>
            <a:pPr marL="288925" indent="-288925">
              <a:spcBef>
                <a:spcPts val="300"/>
              </a:spcBef>
              <a:spcAft>
                <a:spcPts val="600"/>
              </a:spcAft>
              <a:buFont typeface="Wingdings" panose="05000000000000000000" pitchFamily="2" charset="2"/>
              <a:buChar char="q"/>
              <a:defRPr/>
            </a:pPr>
            <a:r>
              <a:rPr lang="en-US" sz="1600" dirty="0">
                <a:solidFill>
                  <a:srgbClr val="171717"/>
                </a:solidFill>
                <a:latin typeface="Segoe UI" panose="020B0502040204020203" pitchFamily="34" charset="0"/>
              </a:rPr>
              <a:t>Sink</a:t>
            </a:r>
            <a:endParaRPr lang="en-US" sz="1600" dirty="0"/>
          </a:p>
        </p:txBody>
      </p:sp>
      <p:sp>
        <p:nvSpPr>
          <p:cNvPr id="20" name="Graphic 26">
            <a:extLst>
              <a:ext uri="{FF2B5EF4-FFF2-40B4-BE49-F238E27FC236}">
                <a16:creationId xmlns:a16="http://schemas.microsoft.com/office/drawing/2014/main" id="{A6D58C0B-F1D4-4714-863A-BC2F0F1C195B}"/>
              </a:ext>
              <a:ext uri="{C183D7F6-B498-43B3-948B-1728B52AA6E4}">
                <adec:decorative xmlns:adec="http://schemas.microsoft.com/office/drawing/2017/decorative" val="1"/>
              </a:ext>
            </a:extLst>
          </p:cNvPr>
          <p:cNvSpPr/>
          <p:nvPr/>
        </p:nvSpPr>
        <p:spPr>
          <a:xfrm>
            <a:off x="1376011" y="4112473"/>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0000"/>
              </a:solidFill>
              <a:effectLst/>
              <a:uLnTx/>
              <a:uFillTx/>
              <a:latin typeface="Segoe UI"/>
              <a:ea typeface="+mn-ea"/>
              <a:cs typeface="+mn-cs"/>
            </a:endParaRPr>
          </a:p>
        </p:txBody>
      </p:sp>
      <p:cxnSp>
        <p:nvCxnSpPr>
          <p:cNvPr id="12" name="Straight Connector 11">
            <a:extLst>
              <a:ext uri="{FF2B5EF4-FFF2-40B4-BE49-F238E27FC236}">
                <a16:creationId xmlns:a16="http://schemas.microsoft.com/office/drawing/2014/main" id="{12B62408-88E8-4661-BCD3-EDF001718874}"/>
              </a:ext>
              <a:ext uri="{C183D7F6-B498-43B3-948B-1728B52AA6E4}">
                <adec:decorative xmlns:adec="http://schemas.microsoft.com/office/drawing/2017/decorative" val="1"/>
              </a:ext>
            </a:extLst>
          </p:cNvPr>
          <p:cNvCxnSpPr>
            <a:cxnSpLocks/>
          </p:cNvCxnSpPr>
          <p:nvPr/>
        </p:nvCxnSpPr>
        <p:spPr>
          <a:xfrm>
            <a:off x="1376012" y="4490246"/>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0" name="Text Placeholder 9">
            <a:extLst>
              <a:ext uri="{FF2B5EF4-FFF2-40B4-BE49-F238E27FC236}">
                <a16:creationId xmlns:a16="http://schemas.microsoft.com/office/drawing/2014/main" id="{01853C4E-938B-4A63-A328-5CEB6E403E1E}"/>
              </a:ext>
            </a:extLst>
          </p:cNvPr>
          <p:cNvSpPr>
            <a:spLocks noGrp="1"/>
          </p:cNvSpPr>
          <p:nvPr>
            <p:ph type="body" sz="quarter" idx="17"/>
          </p:nvPr>
        </p:nvSpPr>
        <p:spPr>
          <a:xfrm>
            <a:off x="1376012" y="4550567"/>
            <a:ext cx="10383899" cy="1557928"/>
          </a:xfrm>
        </p:spPr>
        <p:txBody>
          <a:bodyPr/>
          <a:lstStyle/>
          <a:p>
            <a:pPr>
              <a:defRPr/>
            </a:pPr>
            <a:r>
              <a:rPr kumimoji="0" lang="en-US" sz="1800" b="0" i="0" u="none" strike="noStrike" kern="1200" cap="none" spc="0" normalizeH="0" baseline="0" noProof="0" dirty="0">
                <a:ln>
                  <a:noFill/>
                </a:ln>
                <a:effectLst/>
                <a:uLnTx/>
                <a:uFillTx/>
                <a:latin typeface="+mj-lt"/>
                <a:ea typeface="+mn-ea"/>
                <a:cs typeface="+mn-cs"/>
              </a:rPr>
              <a:t>What must you create to run a </a:t>
            </a:r>
            <a:r>
              <a:rPr lang="en-US" sz="1800" dirty="0">
                <a:latin typeface="+mj-lt"/>
              </a:rPr>
              <a:t>pipeline at scheduled intervals</a:t>
            </a:r>
            <a:r>
              <a:rPr kumimoji="0" lang="en-US" sz="1800" b="0" i="0" u="none" strike="noStrike" kern="1200" cap="none" spc="0" normalizeH="0" baseline="0" noProof="0" dirty="0">
                <a:ln>
                  <a:noFill/>
                </a:ln>
                <a:effectLst/>
                <a:uLnTx/>
                <a:uFillTx/>
                <a:latin typeface="+mj-lt"/>
                <a:ea typeface="+mn-ea"/>
                <a:cs typeface="+mn-cs"/>
              </a:rPr>
              <a:t>?</a:t>
            </a:r>
            <a:endParaRPr lang="en-US" sz="1800" dirty="0">
              <a:latin typeface="+mj-lt"/>
            </a:endParaRPr>
          </a:p>
          <a:p>
            <a:pPr marL="288925" indent="-288925">
              <a:spcBef>
                <a:spcPts val="300"/>
              </a:spcBef>
              <a:spcAft>
                <a:spcPts val="600"/>
              </a:spcAft>
              <a:buFont typeface="Wingdings" panose="05000000000000000000" pitchFamily="2" charset="2"/>
              <a:buChar char="q"/>
              <a:defRPr/>
            </a:pPr>
            <a:r>
              <a:rPr lang="en-US" sz="1600" dirty="0">
                <a:solidFill>
                  <a:srgbClr val="171717"/>
                </a:solidFill>
                <a:latin typeface="Segoe UI" panose="020B0502040204020203" pitchFamily="34" charset="0"/>
              </a:rPr>
              <a:t>A control flow</a:t>
            </a:r>
            <a:endParaRPr lang="en-US" sz="1600" dirty="0"/>
          </a:p>
          <a:p>
            <a:pPr marL="288925" indent="-288925">
              <a:spcBef>
                <a:spcPts val="300"/>
              </a:spcBef>
              <a:spcAft>
                <a:spcPts val="600"/>
              </a:spcAft>
              <a:buFont typeface="Wingdings" panose="05000000000000000000" pitchFamily="2" charset="2"/>
              <a:buChar char="q"/>
              <a:defRPr/>
            </a:pPr>
            <a:r>
              <a:rPr lang="en-US" sz="1600" dirty="0">
                <a:solidFill>
                  <a:srgbClr val="171717"/>
                </a:solidFill>
                <a:latin typeface="Segoe UI" panose="020B0502040204020203" pitchFamily="34" charset="0"/>
              </a:rPr>
              <a:t>A trigger</a:t>
            </a:r>
            <a:endParaRPr lang="en-US" sz="1600" dirty="0"/>
          </a:p>
          <a:p>
            <a:pPr marL="288925" indent="-288925">
              <a:spcBef>
                <a:spcPts val="300"/>
              </a:spcBef>
              <a:spcAft>
                <a:spcPts val="600"/>
              </a:spcAft>
              <a:buFont typeface="Wingdings" panose="05000000000000000000" pitchFamily="2" charset="2"/>
              <a:buChar char="q"/>
              <a:defRPr/>
            </a:pPr>
            <a:r>
              <a:rPr lang="en-US" sz="1600" dirty="0">
                <a:solidFill>
                  <a:srgbClr val="171717"/>
                </a:solidFill>
                <a:latin typeface="Segoe UI" panose="020B0502040204020203" pitchFamily="34" charset="0"/>
              </a:rPr>
              <a:t>An activity</a:t>
            </a:r>
            <a:endParaRPr lang="en-US" sz="1600" dirty="0"/>
          </a:p>
        </p:txBody>
      </p:sp>
      <p:sp>
        <p:nvSpPr>
          <p:cNvPr id="21" name="Graphic 26">
            <a:extLst>
              <a:ext uri="{FF2B5EF4-FFF2-40B4-BE49-F238E27FC236}">
                <a16:creationId xmlns:a16="http://schemas.microsoft.com/office/drawing/2014/main" id="{962197A6-871C-4723-B214-AF9644775C2D}"/>
              </a:ext>
              <a:ext uri="{C183D7F6-B498-43B3-948B-1728B52AA6E4}">
                <adec:decorative xmlns:adec="http://schemas.microsoft.com/office/drawing/2017/decorative" val="1"/>
              </a:ext>
            </a:extLst>
          </p:cNvPr>
          <p:cNvSpPr/>
          <p:nvPr/>
        </p:nvSpPr>
        <p:spPr>
          <a:xfrm>
            <a:off x="1376011" y="5369170"/>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a:ln>
                <a:noFill/>
              </a:ln>
              <a:solidFill>
                <a:srgbClr val="000000"/>
              </a:solidFill>
              <a:effectLst/>
              <a:uLnTx/>
              <a:uFillTx/>
              <a:latin typeface="Segoe UI"/>
              <a:ea typeface="+mn-ea"/>
              <a:cs typeface="+mn-cs"/>
            </a:endParaRPr>
          </a:p>
        </p:txBody>
      </p:sp>
      <p:pic>
        <p:nvPicPr>
          <p:cNvPr id="2" name="Graphic 1">
            <a:extLst>
              <a:ext uri="{FF2B5EF4-FFF2-40B4-BE49-F238E27FC236}">
                <a16:creationId xmlns:a16="http://schemas.microsoft.com/office/drawing/2014/main" id="{D8B354CF-A423-413E-AC59-EB65165DF8F0}"/>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1194001"/>
            <a:ext cx="933775" cy="933775"/>
          </a:xfrm>
          <a:prstGeom prst="rect">
            <a:avLst/>
          </a:prstGeom>
        </p:spPr>
      </p:pic>
      <p:pic>
        <p:nvPicPr>
          <p:cNvPr id="4" name="Graphic 3">
            <a:extLst>
              <a:ext uri="{FF2B5EF4-FFF2-40B4-BE49-F238E27FC236}">
                <a16:creationId xmlns:a16="http://schemas.microsoft.com/office/drawing/2014/main" id="{F3154490-1154-405C-8FF8-888A051BD254}"/>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2879003"/>
            <a:ext cx="933775" cy="933775"/>
          </a:xfrm>
          <a:prstGeom prst="rect">
            <a:avLst/>
          </a:prstGeom>
        </p:spPr>
      </p:pic>
      <p:pic>
        <p:nvPicPr>
          <p:cNvPr id="5" name="Graphic 4">
            <a:extLst>
              <a:ext uri="{FF2B5EF4-FFF2-40B4-BE49-F238E27FC236}">
                <a16:creationId xmlns:a16="http://schemas.microsoft.com/office/drawing/2014/main" id="{024724A0-8F4C-428B-8FA8-41AFED001D23}"/>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4544137"/>
            <a:ext cx="933775" cy="933775"/>
          </a:xfrm>
          <a:prstGeom prst="rect">
            <a:avLst/>
          </a:prstGeom>
        </p:spPr>
      </p:pic>
    </p:spTree>
    <p:extLst>
      <p:ext uri="{BB962C8B-B14F-4D97-AF65-F5344CB8AC3E}">
        <p14:creationId xmlns:p14="http://schemas.microsoft.com/office/powerpoint/2010/main" val="576582838"/>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Lst>
  </p:timing>
</p:sld>
</file>

<file path=ppt/theme/theme1.xml><?xml version="1.0" encoding="utf-8"?>
<a:theme xmlns:a="http://schemas.openxmlformats.org/drawingml/2006/main" name="Microsoft Azure Template">
  <a:themeElements>
    <a:clrScheme name="Azure">
      <a:dk1>
        <a:srgbClr val="000000"/>
      </a:dk1>
      <a:lt1>
        <a:srgbClr val="FFFFFF"/>
      </a:lt1>
      <a:dk2>
        <a:srgbClr val="0078D4"/>
      </a:dk2>
      <a:lt2>
        <a:srgbClr val="FFFFFF"/>
      </a:lt2>
      <a:accent1>
        <a:srgbClr val="243A5E"/>
      </a:accent1>
      <a:accent2>
        <a:srgbClr val="75757A"/>
      </a:accent2>
      <a:accent3>
        <a:srgbClr val="000041"/>
      </a:accent3>
      <a:accent4>
        <a:srgbClr val="0078D4"/>
      </a:accent4>
      <a:accent5>
        <a:srgbClr val="50E6FF"/>
      </a:accent5>
      <a:accent6>
        <a:srgbClr val="EBEBEB"/>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ATT_Azure_PowerPoint_Template_Dec19" id="{4D812253-AE16-49B7-9E8B-E155C396F1B1}" vid="{CDFF03D5-E879-4992-95FD-25D14F5B9F5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TaxCatchAll xmlns="230e9df3-be65-4c73-a93b-d1236ebd677e"/>
    <ImageTagsTaxHTField xmlns="7e96d60b-db1d-44a2-8be4-a128982f8e65">
      <Terms xmlns="http://schemas.microsoft.com/office/infopath/2007/PartnerControls"/>
    </ImageTagsTaxHTField>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358DD63460F6D46982CDFCFF3E015F7" ma:contentTypeVersion="13" ma:contentTypeDescription="Create a new document." ma:contentTypeScope="" ma:versionID="07add412c954f9b04253aec8ff8d205c">
  <xsd:schema xmlns:xsd="http://www.w3.org/2001/XMLSchema" xmlns:xs="http://www.w3.org/2001/XMLSchema" xmlns:p="http://schemas.microsoft.com/office/2006/metadata/properties" xmlns:ns1="http://schemas.microsoft.com/sharepoint/v3" xmlns:ns2="7e96d60b-db1d-44a2-8be4-a128982f8e65" xmlns:ns3="76e03480-8cba-4236-ba8e-c2eaec5d39d6" xmlns:ns4="230e9df3-be65-4c73-a93b-d1236ebd677e" targetNamespace="http://schemas.microsoft.com/office/2006/metadata/properties" ma:root="true" ma:fieldsID="67e82bc2dac4fd5bd7ed6a6e060cae72" ns1:_="" ns2:_="" ns3:_="" ns4:_="">
    <xsd:import namespace="http://schemas.microsoft.com/sharepoint/v3"/>
    <xsd:import namespace="7e96d60b-db1d-44a2-8be4-a128982f8e65"/>
    <xsd:import namespace="76e03480-8cba-4236-ba8e-c2eaec5d39d6"/>
    <xsd:import namespace="230e9df3-be65-4c73-a93b-d1236ebd677e"/>
    <xsd:element name="properties">
      <xsd:complexType>
        <xsd:sequence>
          <xsd:element name="documentManagement">
            <xsd:complexType>
              <xsd:all>
                <xsd:element ref="ns2:MediaServiceMetadata" minOccurs="0"/>
                <xsd:element ref="ns2:MediaServiceFastMetadata" minOccurs="0"/>
                <xsd:element ref="ns1:_ip_UnifiedCompliancePolicyProperties" minOccurs="0"/>
                <xsd:element ref="ns1:_ip_UnifiedCompliancePolicyUIAction" minOccurs="0"/>
                <xsd:element ref="ns2:MediaServiceAutoKeyPoints" minOccurs="0"/>
                <xsd:element ref="ns2:MediaServiceKeyPoints" minOccurs="0"/>
                <xsd:element ref="ns3:SharedWithUsers" minOccurs="0"/>
                <xsd:element ref="ns3:SharedWithDetails" minOccurs="0"/>
                <xsd:element ref="ns4:TaxCatchAll" minOccurs="0"/>
                <xsd:element ref="ns2:ImageTagsTaxHTField"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0" nillable="true" ma:displayName="Unified Compliance Policy Properties" ma:hidden="true" ma:internalName="_ip_UnifiedCompliancePolicyProperties">
      <xsd:simpleType>
        <xsd:restriction base="dms:Note"/>
      </xsd:simpleType>
    </xsd:element>
    <xsd:element name="_ip_UnifiedCompliancePolicyUIAction" ma:index="11"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7e96d60b-db1d-44a2-8be4-a128982f8e6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2" nillable="true" ma:displayName="MediaServiceAutoKeyPoints" ma:hidden="true" ma:internalName="MediaServiceAutoKeyPoints" ma:readOnly="true">
      <xsd:simpleType>
        <xsd:restriction base="dms:Note"/>
      </xsd:simpleType>
    </xsd:element>
    <xsd:element name="MediaServiceKeyPoints" ma:index="13" nillable="true" ma:displayName="KeyPoints" ma:internalName="MediaServiceKeyPoints" ma:readOnly="true">
      <xsd:simpleType>
        <xsd:restriction base="dms:Note">
          <xsd:maxLength value="255"/>
        </xsd:restriction>
      </xsd:simpleType>
    </xsd:element>
    <xsd:element name="ImageTagsTaxHTField" ma:index="18" nillable="true" ma:taxonomy="true" ma:internalName="ImageTagsTaxHTField" ma:taxonomyFieldName="MediaServiceImageTags" ma:displayName="Image Tags" ma:readOnly="false" ma:fieldId="{5cf76f15-5ced-4ddc-b409-7134ff3c332f}" ma:taxonomyMulti="true" ma:sspId="e385fb40-52d4-4fae-9c5b-3e8ff8a5878e"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76e03480-8cba-4236-ba8e-c2eaec5d39d6"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230e9df3-be65-4c73-a93b-d1236ebd677e" elementFormDefault="qualified">
    <xsd:import namespace="http://schemas.microsoft.com/office/2006/documentManagement/types"/>
    <xsd:import namespace="http://schemas.microsoft.com/office/infopath/2007/PartnerControls"/>
    <xsd:element name="TaxCatchAll" ma:index="16" nillable="true" ma:displayName="Taxonomy Catch All Column" ma:hidden="true" ma:list="{d3a55172-29fb-46cf-bf19-6b0aaa21b093}" ma:internalName="TaxCatchAll" ma:showField="CatchAllData" ma:web="76e03480-8cba-4236-ba8e-c2eaec5d39d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990F116-B58F-4255-B05B-DA3808E0E5C6}">
  <ds:schemaRefs>
    <ds:schemaRef ds:uri="230e9df3-be65-4c73-a93b-d1236ebd677e"/>
    <ds:schemaRef ds:uri="76e03480-8cba-4236-ba8e-c2eaec5d39d6"/>
    <ds:schemaRef ds:uri="7e96d60b-db1d-44a2-8be4-a128982f8e65"/>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openxmlformats.org/package/2006/metadata/core-properties"/>
    <ds:schemaRef ds:uri="http://www.w3.org/XML/1998/namespace"/>
  </ds:schemaRefs>
</ds:datastoreItem>
</file>

<file path=customXml/itemProps2.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3.xml><?xml version="1.0" encoding="utf-8"?>
<ds:datastoreItem xmlns:ds="http://schemas.openxmlformats.org/officeDocument/2006/customXml" ds:itemID="{81468CF0-24A9-4461-A2AA-8506DBF0E080}">
  <ds:schemaRefs>
    <ds:schemaRef ds:uri="230e9df3-be65-4c73-a93b-d1236ebd677e"/>
    <ds:schemaRef ds:uri="76e03480-8cba-4236-ba8e-c2eaec5d39d6"/>
    <ds:schemaRef ds:uri="7e96d60b-db1d-44a2-8be4-a128982f8e65"/>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otalTime>1745</TotalTime>
  <Words>1450</Words>
  <Application>Microsoft Office PowerPoint</Application>
  <PresentationFormat>Widescreen</PresentationFormat>
  <Paragraphs>165</Paragraphs>
  <Slides>16</Slides>
  <Notes>16</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16</vt:i4>
      </vt:variant>
    </vt:vector>
  </HeadingPairs>
  <TitlesOfParts>
    <vt:vector size="24" baseType="lpstr">
      <vt:lpstr>Arial</vt:lpstr>
      <vt:lpstr>Consolas</vt:lpstr>
      <vt:lpstr>Courier New</vt:lpstr>
      <vt:lpstr>Segoe UI</vt:lpstr>
      <vt:lpstr>Segoe UI Light</vt:lpstr>
      <vt:lpstr>Segoe UI Semibold</vt:lpstr>
      <vt:lpstr>Wingdings</vt:lpstr>
      <vt:lpstr>Microsoft Azure Template</vt:lpstr>
      <vt:lpstr>Transfer and transform data with Azure Synapse Analytics Pipelines</vt:lpstr>
      <vt:lpstr>Agenda</vt:lpstr>
      <vt:lpstr>Build a data pipeline in Azure Synapse Analytics</vt:lpstr>
      <vt:lpstr>Understand pipelines</vt:lpstr>
      <vt:lpstr>Create a pipeline in Azure Synapse Studio</vt:lpstr>
      <vt:lpstr>Define data flows</vt:lpstr>
      <vt:lpstr>Run a pipeline</vt:lpstr>
      <vt:lpstr>Exercise: Build a data pipeline in Azure Synapse Analytics</vt:lpstr>
      <vt:lpstr>Knowledge check</vt:lpstr>
      <vt:lpstr>Use Spark Notebooks in an Azure Synapse Pipeline</vt:lpstr>
      <vt:lpstr>Synapse notebooks and pipelines</vt:lpstr>
      <vt:lpstr>Use a Synapse notebook activity in a pipeline</vt:lpstr>
      <vt:lpstr>Use parameters in a notebook</vt:lpstr>
      <vt:lpstr>Exercise: Use an Apache Spark notebook in a pipeline</vt:lpstr>
      <vt:lpstr>Knowledge check</vt:lpstr>
      <vt:lpstr>Further reading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Azure PowerPoint Template</dc:title>
  <dc:creator>Celene Abramson</dc:creator>
  <cp:lastModifiedBy>Graeme Malcolm</cp:lastModifiedBy>
  <cp:revision>78</cp:revision>
  <dcterms:created xsi:type="dcterms:W3CDTF">2020-04-30T00:33:59Z</dcterms:created>
  <dcterms:modified xsi:type="dcterms:W3CDTF">2023-02-03T22:49:34Z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SetDate">
    <vt:lpwstr>2020-04-30T16:58:44.8526099Z</vt:lpwstr>
  </property>
  <property fmtid="{D5CDD505-2E9C-101B-9397-08002B2CF9AE}" pid="5" name="MSIP_Label_f42aa342-8706-4288-bd11-ebb85995028c_Name">
    <vt:lpwstr>General</vt:lpwstr>
  </property>
  <property fmtid="{D5CDD505-2E9C-101B-9397-08002B2CF9AE}" pid="6" name="MSIP_Label_f42aa342-8706-4288-bd11-ebb85995028c_ActionId">
    <vt:lpwstr>a6dbb04b-5cb4-4cb5-bb6f-3d6af857b37d</vt:lpwstr>
  </property>
  <property fmtid="{D5CDD505-2E9C-101B-9397-08002B2CF9AE}" pid="7" name="MSIP_Label_f42aa342-8706-4288-bd11-ebb85995028c_Extended_MSFT_Method">
    <vt:lpwstr>Automatic</vt:lpwstr>
  </property>
  <property fmtid="{D5CDD505-2E9C-101B-9397-08002B2CF9AE}" pid="8" name="Sensitivity">
    <vt:lpwstr>General</vt:lpwstr>
  </property>
  <property fmtid="{D5CDD505-2E9C-101B-9397-08002B2CF9AE}" pid="9" name="ContentTypeId">
    <vt:lpwstr>0x0101000358DD63460F6D46982CDFCFF3E015F7</vt:lpwstr>
  </property>
  <property fmtid="{D5CDD505-2E9C-101B-9397-08002B2CF9AE}" pid="10" name="MediaServiceImageTags">
    <vt:lpwstr/>
  </property>
</Properties>
</file>